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7" r:id="rId1"/>
  </p:sldMasterIdLst>
  <p:notesMasterIdLst>
    <p:notesMasterId r:id="rId25"/>
  </p:notesMasterIdLst>
  <p:handoutMasterIdLst>
    <p:handoutMasterId r:id="rId26"/>
  </p:handoutMasterIdLst>
  <p:sldIdLst>
    <p:sldId id="293" r:id="rId2"/>
    <p:sldId id="353" r:id="rId3"/>
    <p:sldId id="350" r:id="rId4"/>
    <p:sldId id="360" r:id="rId5"/>
    <p:sldId id="335" r:id="rId6"/>
    <p:sldId id="336" r:id="rId7"/>
    <p:sldId id="354" r:id="rId8"/>
    <p:sldId id="294" r:id="rId9"/>
    <p:sldId id="295" r:id="rId10"/>
    <p:sldId id="297" r:id="rId11"/>
    <p:sldId id="355" r:id="rId12"/>
    <p:sldId id="361" r:id="rId13"/>
    <p:sldId id="351" r:id="rId14"/>
    <p:sldId id="359" r:id="rId15"/>
    <p:sldId id="358" r:id="rId16"/>
    <p:sldId id="296" r:id="rId17"/>
    <p:sldId id="298" r:id="rId18"/>
    <p:sldId id="299" r:id="rId19"/>
    <p:sldId id="300" r:id="rId20"/>
    <p:sldId id="342" r:id="rId21"/>
    <p:sldId id="344" r:id="rId22"/>
    <p:sldId id="337" r:id="rId23"/>
    <p:sldId id="362" r:id="rId24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5D"/>
    <a:srgbClr val="251C4C"/>
    <a:srgbClr val="F3FAFF"/>
    <a:srgbClr val="555A5E"/>
    <a:srgbClr val="4EA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7" autoAdjust="0"/>
    <p:restoredTop sz="94660"/>
  </p:normalViewPr>
  <p:slideViewPr>
    <p:cSldViewPr>
      <p:cViewPr varScale="1">
        <p:scale>
          <a:sx n="113" d="100"/>
          <a:sy n="113" d="100"/>
        </p:scale>
        <p:origin x="-17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98" cy="48006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864" y="1"/>
            <a:ext cx="3171167" cy="480060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1140"/>
            <a:ext cx="3169998" cy="477817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864" y="9121140"/>
            <a:ext cx="3171167" cy="477817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pPr>
              <a:defRPr/>
            </a:pPr>
            <a:fld id="{98D760D7-9D4A-4D1B-BF9A-EFB500CB8FB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269628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13.42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19 650 3,'0'0'9,"-3"0"-1,3 2 0,0-2-1,-3 3-1,-1-3-1,4 5 1,0-1-2,0 4 1,-3-1-1,3 8 0,-2-3 0,4 12 0,-2-4 2,3 11-1,-3 0 1,4 4-2,-3-1 1,6 5-2,-3-3 2,2 5-2,-2 0-2,4 1 1,-1 1 0,2 3 0,-1-2-1,1 4 1,-3-4 0,3 3 0,-4-6-1,0 0 1,0-5-1,-1-2 1,-3-5-1,3-4 0,-3-6 0,1-6 0,-2-2 0,2-3-1,-2-1 1,-2 1 0,-3-4 0,2 1-1,1 0 1,-2 2 0,3-4-1,-3 2 1,3-5-1,-1 4 0,2-4 0,-2-7-1,6 4-3,-8-11-5,13 7-13,-4-10-12,2-7 0,-2-6 0</inkml:trace>
  <inkml:trace contextRef="#ctx0" brushRef="#br0" timeOffset="691">4 0 3,'-3'9'5,"1"-9"1,4 10 1,1-10 0,4 7-1,-4-7 0,8 5 1,-11-5-1,8 2 1,-8-2-2,2 1 0,-6-1-1,3 2-1,-4 0-1,3-2-1,-2 0 0,3 0-4,2 22-4,1-2-11,0 4-6,8 2-3</inkml:trace>
  <inkml:trace contextRef="#ctx0" brushRef="#br0" timeOffset="1522">1478 597 20,'0'0'15,"-5"-12"-2,5 7-1,-11-12-2,11 7-1,-15-10-2,5 3 0,-5-5-2,10 3 0,-16 0-1,6 2 0,-7 5-1,0 5 1,-4 2-3,-6 12-2,-7 0 1,0 10-1,-4 3-1,2 6 0,1 6 1,-1 4-1,5 3 2,2 0 0,10 2 2,2 0 0,10-4 0,4 1-1,4-8 2,4-4-2,6-4 1,7-7 0,-1-3-2,7-2 1,3-3-1,3 0 1,3-4-1,2 1 0,1 1 1,1-2-1,0 2 0,1 2 1,1 0-1,-4 1 0,1 1 0,-1 1 0,-4 4 0,-2 1 1,-1 2-1,-7 3 0,2 6 0,-2-1 1,-3-1-1,1 2 1,-2 1-1,0-2 1,-5-1-1,3 0 1,-7-5 0,-3 3 0,-3 3 0,-9 1-1,0 1 1,-5 0 0,-5 4-1,0-4 1,-4 0-1,-1-1 0,-5 1 1,5-5-1,-7-3 1,-2 0-1,2-6 1,-3-3-1,-4-3 1,-2-3-1,1-6 1,-1-3-1,6 0 1,1-6-1,0-2 0,9-2 0,-2-2 0,11 0 0,4-1 1,4 3-2,1 2 1,1-1 0,8 2 0,-3 4 0,3 1 0,0 3 0,0 1-1,0 1 1,0 2-1,0 0 1,3 5-2,-3-1-1,10 9-7,-10 1-19,9 0-6,-3-1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47.345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659 1772 9,'9'-5'20,"-4"-5"-3,5 2-4,-6-11-2,4-3-3,-3-14-1,5-1-3,-8-10-2,-2-8 0,-10-11 0,-4-5-1,-9-2 0,-6 4 0,-12 3-1,-2 10 1,-8 12-1,4 12 0,-3 15 0,-6 18-1,7 23 1,3 17-1,3 23 0,1 11 1,5 13-1,-1 7 1,7 5-1,9-2 2,0-3-1,10-4 1,6-9 0,9-6 0,5-10 0,11-8 1,10-8-1,8-9 0,8-16 1,7-14-1,3-20 1,6-13 1,0-19-2,1-6 2,-5-17-1,-2-4-1,-4-12 1,-10-8-2,-4-12 1,-5-13-1,-4-9 1,-6-9-2,-7-4 2,4-8-2,-4-2 0,5 2 1,-3 11-1,0 12 1,2 10-1,0 10 0,-2 15 0,-2 12 1,-3 21 0,-2 6 0,-5 19 0,-1 6-1,-6 18 1,-1 10-1,-4 18 0,-5 12 1,0 16 0,-3 15 0,-2 10 2,-4 11-1,3 13 1,-1 13-1,-5 2 2,4 10-1,3 6 0,5 2-1,0 4 0,7 3 0,1-10 0,8-6 1,6-9-2,5-12 2,4-14-2,5-9 0,3-13 1,5-8-1,-3-8 0,2-13 0,-2-6 0,-4-12 0,-3-7 1,-10-8 0,4-8-1,-10-8-1,3 1-7,-11-9-17,7 0-9,0 1 0,-1-2 0</inkml:trace>
  <inkml:trace contextRef="#ctx0" brushRef="#br0" timeOffset="1182">1530 1301 18,'-5'-17'15,"0"5"-2,-9 4-2,6 13-1,-9 4-2,3 16-1,-4 2 0,1 24-2,-6-2-1,8 19 1,-5-7-1,8 10 0,2-3-1,6 1 0,3-1-1,7-4 0,6-3-1,10-5 0,7-5-1,7-9 0,10-9 1,7-13-1,6-13 1,6-14 0,-2-17 0,1-10 1,-4-13-1,-4-4 1,-12-8-1,-5-2 0,-18-4 0,-8 3-1,-13-4 1,-10 3 0,-10 5-1,-11 6 0,-10-2 1,-6 11-2,-8 11 1,1 15 0,-2 14 0,0 13-1,5 12 1,3 12 0,5 6-1,9 5 1,6-3-1,5-5 0,13-3-3,0-12-6,15-8-22,17-6-2,9-13 2</inkml:trace>
  <inkml:trace contextRef="#ctx0" brushRef="#br0" timeOffset="2003">2755 1489 11,'12'-28'20,"1"0"-2,-1 0-3,-8-3-3,4 9-2,-11-5-3,3 8-2,-9 1-2,-3 8 0,-8 1-1,-4 6 0,-3 1-1,-4 10-1,-3 6 1,-3 11-1,-1 8 0,4 7 0,2 9 0,5 9 1,1 3-1,11 0 0,5 0 0,10-7 1,7-5-1,8-3 0,7-15 1,4-9 0,6-12-1,7-10 1,5-14 0,4-3 0,-2-15 0,1-7 0,-2-10 0,-5-2 0,-6-5 0,-11 4 0,-12-2 0,-5 4 0,-8 8 0,-7 5 0,-1 6 0,-3 9 0,-1 5 0,2 9-1,2 6 1,3 7-1,0 5 0,0 9 0,6 8 1,-3 14-1,4-1 1,5 10 0,-3 4 0,7 2 0,-1 1 0,7 6 0,2 3 0,6 4 0,-5 6-1,4 7 0,-6 0 0,-1 10 1,-5-3-1,-6 0 0,-8-6 1,-6-6-2,-9-3 3,-8-6-2,-5-3 1,-6 0-1,-9-3 2,-4 0-2,-2-2 0,-5-4 1,-3-2-1,0-8 1,1-8-1,4-12 1,2-8 0,6-11-1,-1-13 1,6-10 0,2-12-1,9-7 1,1-8-1,6-2 1,-1 0-1,11-1 0,0 8 0,5 7 0,3 6 0,2 9-1,8 5 0,-1 6 0,8 8-1,0 2-3,11 6-4,-8-7-13,8 5-14,1-1 2,-4-4-1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17.51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763 1013 9,'7'-6'14,"-2"-8"-2,4 4 0,-2-2-2,-1-2-2,-2-2-2,1 0-1,-3-2-2,-1-4 0,-1-9 0,2-1-1,-4-4-1,1 1 1,-1-6 0,-2 2 1,-1 0-2,2 5 1,-4 2-1,4 3 1,-6 2-1,6 1 1,-7 1-2,1-1 0,2-2 1,-1-1-1,-2-2 1,1 1-1,2-4 0,-3 2 0,2 3 0,1 0 1,-3 5-1,5 2 0,-6 3 1,3 2-1,-2 7 1,1 0 0,2-2-1,-3 4 2,2 1-1,-1 0 0,2-3 0,-3 2 0,5 1-1,-5 0 1,0 0 0,1 0-1,-1 2 1,0 2-1,-2 0 0,-2 4 1,-1-1-1,1 2 1,2 0-1,-2 1 0,2-1 0,0 1 1,0 4-1,0-4-1,0 6 1,-1-1-2,-2 4 2,-2 0-1,-2 5 1,3 0-1,1-2 0,0 4 1,-2 0 0,5-1 0,-2 3 0,1-1-1,1 7 1,-2 0 0,1 4-1,-3 4 1,3 1 0,-3 1 0,1 1 0,-2 1 0,5-2 1,0-2-2,2 1 2,0-2-1,1 2 0,3-4 0,-1 5 0,2 2 0,0 4 0,-1-1 1,3 2-1,-4-2 1,4 1-1,-4 1 0,4-3 1,1-4-1,0 5 0,2-3 0,2 7 0,1 0 0,1 6 0,3 1 0,-1 1 0,1 2 1,-2-3-1,4-2 0,-6-9 1,1 2-1,-1-8 0,-1-1 0,1-4 1,0 1-1,-1-5 0,2-1 0,-1 4 0,4 3 0,0 0 0,-4 3 1,2 0-1,2-2 0,-2 3 0,-2 0 0,1-1 0,1 1 0,-5 0 0,2-3 0,-2 9 0,0-3-1,-2 5 1,0-3 0,2 0-1,2 1 2,1-6 0,2-1-1,2-4 1,2-3-1,-1-4 1,2 1-1,-1 1 1,-1-2-1,1 1 0,-1 1 1,-1 2-1,-2 3 0,2-3 0,-2 5 1,2-4-1,2 1 1,-3-8-1,1-1 0,3 0 0,2-1 1,-2-3-1,4-1 0,-2 2 0,3-2 0,1 3 0,1 1 0,3-4 0,-1 0 0,-1-5 0,5-2 1,-5-3-1,0-1 0,1-4 0,-2-2 0,-2 0 1,0 0-1,-1 0 0,-2-2 0,0-1 0,3 0 0,-1-6 1,1 1-1,0-8 0,2-2 1,0-6-1,2 4 1,0-8-1,-1 6 0,-1 2 0,-1 0 0,1 4 1,-4 3-1,1 3 0,0-2 0,-4 0 0,0-5 1,-1-5-1,-1-7 1,1-1-1,-3-6 0,-1 0 1,1 1-1,-1-3-1,0 6 1,-2 3-1,-3 7 2,4-1-2,-1 2 1,-3-1-1,3-3 1,-1-2 1,-2-6-1,2-7 0,-1-1 0,-1-5 1,0 2 0,-1 2-1,-1 1 1,2 4 0,-2 1-1,-1 9 1,0 0 0,-3 1-1,3-1 0,0 0 0,-2-3 0,1-3 0,-1 3 0,0-2 0,2-1 0,-3 1 0,1 2 0,2 2 0,-2 5 0,0 2 0,1-1 0,-1 0 0,2 0 0,1 0 0,-1-3 0,3-4 1,0-3-1,0-7 0,0 0 0,0-2 0,0-1 0,0 3 1,0 3-1,0 5 1,-2 3-1,0 4 1,1-3-1,-3 0 1,2 3-1,-3-7 0,2 1 1,1-1-1,1-3 0,-1 0 0,0 4 0,2 3 0,-2 5 0,2 6 0,2-1 0,-2 7 1,0 2-1,0 3 0,0 0 0,2 0 0,0-4 0,-1-1 0,3 1 0,1-6-1,2 0 1,1-5 0,1-1-1,6 6-6,2-4-25,2 1-4,1-4 2,0-2-2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22.64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525 300 5,'0'0'15,"2"2"-1,-6-6-2,6 4-1,-9-5-2,7 4-1,-6-6-1,0 0-2,0-5 0,-1 4-2,-2-6 0,3 4-1,-5-4 0,5 1 0,-5-1-1,5 4 0,-3 0 0,-1 2 0,1-1 0,1 2 0,-2 2 0,-2-2-1,0 2 1,0 2 0,-2-2 0,1 3-1,1 2 1,0-2-1,0 2 0,2 0 1,1 4-1,1-1 0,-1 2 0,2 0 0,-1 2 0,1 2 0,-1 1 0,1 2 0,0 0 0,-1 3 0,-3-2 0,5 3 1,-1 1-2,0 1 1,2 1-1,1 1 1,1 4-1,0 0 1,-1-1 0,2 3-1,-3 1 1,0-2 1,0 6-1,0-4 0,2-2 1,-4 1-1,0-1 0,2 1 0,2-2 0,-1-2 1,-3 1-1,6 1 0,-4 0 2,1 1-2,-1-1 2,0 1-2,0-1 1,0 0-1,1 0 2,1-6-2,0 4 0,-1-5 1,2 2-1,1-2 1,-1 0-1,2 3 1,-3-1 0,-1 6-1,3 1 1,-3-1-1,1 2 1,-1 0-1,1-1 0,0-1 0,-1-1 0,2-4 0,1-1 0,-1 3 1,2-2-2,0 1 1,-2 2 1,2 3-1,-1-2 0,1 1 0,-2 4 0,2-4 0,-3 2 0,1 2 0,0 2 0,2 1 0,0-3 0,2 3 0,-2-2 0,0 1 0,2 0 0,-1-3 0,1-2 0,0-3 0,-2 3 0,1-2 0,1-2 0,-2 0 0,0-5 0,0 3 0,3 0 0,-3 2 0,0 2 0,0 0 0,-3 0 0,3 1 0,0-3 0,0 0 1,0-2-1,-3-4 0,3-1 0,0 0 1,-4-1-1,4 1 0,0 2 0,-3 5 1,-1-2-1,1 2 0,1 2 0,2 0 0,-1-2 0,1 0 1,1-2-1,1 1 0,0-4 0,-1 1-1,3 1 1,-2 1 0,-2-1 0,1 5-1,1 1 1,0-1-1,-2 0 1,1-1 0,1 1 0,1-2 1,1-2-2,-1 1 2,-1-6-1,3 2 0,0 0 0,0-2 0,-1 0 0,-1 1 0,0-1 1,1 0-1,1 1 0,0-3 0,-2 2 1,4-1-2,-2-1 3,4-1-3,-1 2 2,1-1-1,1 1 1,2 1-1,-2-3 1,0 3-1,-1-1 0,-1-2 0,1 0 1,-1-2-1,3-2 0,-5-1 0,1 0 0,2 1 0,3-1 0,1 0 0,1 0 0,1 1 0,0 1 0,2-3 1,0 0-1,-1-3 0,-4 0 0,0-1 1,-2-2-1,0-2 1,2-1-1,-4 1 0,1-1 1,3-1-1,-4 1 0,3 0 0,0-4 0,1 2 0,2-4 0,-2 3 1,3-5-1,-1 1 0,-2-3 1,0-1-1,-1 1 0,0-3 1,-1 3-1,-2-1 0,-1 2-1,2 2 1,-2 0-1,-1 0 2,1 0-2,3-2 1,-5-2-1,2 1 2,-2-3-1,2 3 0,-2 1 0,-1 0 0,1 4 0,-2-1 0,4 2 0,-2 2 0,2 0 0,0-2 0,1 1 0,1-3 0,1 1 0,2 1 1,-4-2-2,1 3 1,-2 0 0,-1 3 0,1 1 0,0 2 0,-5 2-1,1 1 1,2 3 0,-1 0 0,-1-2 0,0 3 0,1 1 0,-1-1 0,1 1 0,-1-1 0,0 2 0,2-1 0,-5-1 0,4 1 0,3-1 0,-7 0 0,0 0 0,7-2 0,-2 0 0,1-2 0,3 1 0,-2-1 0,3 0-1,-3-1 1,5 0 0,-9-1 0,4 1 0,-2-2 0,-2 0 0,1 0 1,1-2-1,2 1 0,1-3 0,1-1 0,-3 0 0,5-3 0,-3-1 0,-1 2 0,1 1 0,1-1 0,-4 3 0,0-2 0,4 2 0,-6-1 0,4 2 0,0-4 0,-1 0 0,1 0 0,0-1 0,0-2 0,-2 1 0,2 1 0,0-1 0,-4 1 0,4-1 0,1 3 0,3-3 0,-3 1 0,2-4 0,4 0 0,-1-2 0,-2 1 1,2 1-2,-4 2 1,1 3 1,-2-1-2,-1 2 1,-2 5 1,-1-1-2,3 0 1,-2 4 0,3-2 0,-4 2 0,-1-1 0,4 3 0,-2-1 0,2 4 0,-4 0 0,6 1 0,-6 4 0,4 0 0,5 2 0,-5 1 0,1-2 0,-1-1 0,3-2-1,-1-1 2,-3 1-1,1 0 0,2-3 0,-3 2 0,3-1 0,-2 0 0,0 1 0,-1-1 0,3-1 0,-2-2 0,1 2 0,-1-2 0,1-3 0,1 1 0,-1 1 0,1 1 0,-2 0 0,1 0 0,1 3 0,1 1 1,-1-1-1,-1 3 0,2-1 0,-1-4 1,3 5-1,-4-5 1,1 1-1,-1-3 0,-1-1 0,1-1 2,-2-1-2,-1-1 0,0 0 0,2 0 0,-1-1 0,-1 1 0,4-2 0,-1 0 0,4 1 0,-3-1 0,4 2 0,-4-2 0,1 1 0,-1 1 0,-6-2 0,4 2 0,-4-2 0,2 2 0,-1 0 0,-1 0 0,4 0 0,0-2 0,1 2 0,3-1-1,-5 1 1,1-2-1,2-1 1,-4-1-1,-2 1 1,1-4-1,-3 0 1,1-1 0,1-2 0,1-2 1,-1 2-1,2 1-1,4-1 1,-2 5 0,1 1 0,-1-2 0,1 1 0,-1 0 0,0-1 0,-2 0 0,0-5 0,0-2 0,0-1 0,0 1 0,2-2 0,-3 1 0,1 2 0,-2 2 0,1 5 0,-1 0 0,-3 1 0,8 3 0,-8-1 0,0 2 0,0-2 0,0 2 0,0 0 0,7 0 0,2 0 0,-6 2 0,4 0 0,3 4-1,2 1 1,0 2 0,0-1 0,-5 1 0,-2-1 0,0 1 0,0-3 0,-2-1 0,4-3 0,-3 2 0,-4-3 0,3 3 0,0-1 0,3 0 0,-3 3 0,2-1 0,-2 0 0,3 1 0,-1-2 0,0-1 0,-2-1 0,1 1 0,-1-1 0,2 0 0,-2-1 0,1 3 0,1-1 0,2 1 0,-2-1 0,2 2 0,-2 0 0,2-1 0,-2-1 0,1-1 0,0-2 0,-1 1 0,-2-1 0,1 0 1,-3 2-1,4-2 0,0 0 0,-1 2 0,1-2 0,-2 1 0,4 1 0,0-2 0,-2-2 0,0 1 0,0 1 0,0-4 0,-1 3 0,1-3 0,-2 1 0,2 1 0,-1 0 0,1 1 0,2-1 0,-1 2 0,-2-2-1,1 2 2,2-1-1,-4-3 0,1-1 0,-4 0 0,1 0 0,1 0 0,3 0 1,-2 0-2,1-4 1,-1 6 0,1 0 0,-4 1 0,1-2 0,3 3 0,-1-3 0,-3-1 1,4-2-1,-4 1 0,0-1 0,1 0 0,1 2 0,-2-5 0,2 7 0,1-1 0,-1 1 0,3 1-1,0 0 1,-2 1 0,1 2 0,-1-1 0,1-1 0,-1 2 0,-1-1 0,1 2 0,-1 1 0,5 4 0,1 3 0,4-1 0,3 3-1,-3 3 1,7-3 0,-2-2 0,2 2 0,-4-5 0,-1-2 0,-6-2 0,1-1 1,-3-2-1,-2 0 0,-1 2 0,-3-1 0,5 1 0,0 1 0,0 1-1,2-1 1,0 0 0,2 1 0,-3-2 0,5-1 0,-6 1 1,1-2-1,1 0 0,-2 0 0,2 2 0,2-1-1,4 3 1,1 1 0,5 2 0,-2-1 0,1-2 0,1-1 0,-2 1 0,-2-1 0,-3-1 0,-2-1 0,-4-1 0,0-1 1,3 1-2,-4-2 1,0 0 0,2 1 0,1-3 0,3 1 0,1-2 0,-2-2 0,2 0 1,1 0-1,-3-3 0,2 3 0,0-1 0,-3-1 0,1 4 0,2 0 0,-2-2 0,4 1 0,-2-1 0,1 2 0,-1-4 0,-2 3 0,0-6 0,2 2 0,-1 3 1,1-2-1,-6 1 0,5-1 0,-3 1 1,4 1-1,2 0 0,-6-1 0,2-2 0,0-2 0,1-7 0,-1 4 0,0-4 0,0-3 0,-1 2 0,-2-1 2,-1 5-2,1-3 1,-2 7 0,0-2 0,-1 3-1,-1 2 1,-3-3-1,4 0 0,-4 0 0,0-4 0,-4 0 0,4-1 1,-3 0-1,-1 0 0,-1 0 0,2 2 0,-2 2 0,0-1 0,1 1 0,-1 2 0,-2-4 0,1 3 0,0-1 0,0-6 0,-1 7 0,-2-1 0,4 2 1,-3 1-1,1 2 0,0 3 0,0 0 0,1 5 0,-1-4 0,2 4 0,-6-5 0,1 0 0,3 2 0,1-2 0,-1-2 0,2 2 1,-2 1-1,4-1 0,3 2 0,-2 1 0,0 2 0,2-2 0,-5 1 0,2 1 0,-1 0 0,1 0 0,-4 0 0,2 0 0,0 1 0,-4-1 0,4 0 0,-2 2 0,1 0 0,-5-1 0,3 3 0,-1-4 0,3 3 0,-1-1 0,0 1-1,0 1 1,4-3 0,-2 1 0,-2 2 0,3-3 1,1 1-1,0 0-1,1-2 1,0 0 0,1 1 0,1-1 0,1-1 0,-1-1 0,2-1 0,0-3 0,1 5 0,0-3 0,-3 3 0,4-3 0,-1 1 0,1-1 0,-3-1 0,1 0 0,3-1 0,-1-3-1,2-1 1,-1-2 0,4-2 0,-1 1 0,-2-4 1,0 2-1,1-2 0,-3 3 0,-3-3 0,1 0 0,-2-6 0,2 0 0,-1 1 0,-1-3 0,0-4 1,-1 0-2,1 1 1,-2 2 1,0 1-1,-1-2 0,-1 1 0,-1 2 0,-1 4 0,-1 0 0,-3-2 0,-2 0 0,-4 0 0,-1 1 0,-1-1 0,1 2 1,0-2-1,0 5 0,1 2 0,3 1 0,1 2 0,2 0 0,1 4 0,2-1 0,-1 1 0,-1 3 0,2-2 0,-1 2 0,-1-2 0,3 4 0,-6-1 0,5 1-1,-2 1 1,-1 1 0,-2 2 0,4 1 0,-2 1 0,-1-1 0,0 0 0,-3 3 0,0-2 0,4 1 0,-2-3 0,-1-1 0,-3 0 0,3 2 0,-1 0 0,-1-1 0,1 1 0,-1 1 0,1 1 0,6 1 0,-2 0 0,1 2 0,-3-2 0,5 0 0,1 2 0,-1-4-1,-2 2 1,2 2 1,1-2-2,2 2 1,-1-4 0,-2 1 0,2 2 0,0 0 0,2-1 0,-2-2 0,1 2 0,-1 0 0,2-3 0,-1 3 0,1 3 0,-1-1 0,1-2 0,0 4 0,-1-1 0,-1 2 0,2-1 0,1-2 0,-1 1 0,-1 1 0,3-1 0,-1-1 0,-2-4 0,4 4 0,-1-2 0,-1 4 0,0-1 0,1-1 0,-1 3 0,-1-3 0,1 1 0,-2 1 0,3-2 0,-3-1 0,4-4 0,-3 0 0,3-1 0,-2 1 1,1-4-1,2 2 0,-4-1 1,3 1-1,0-4 0,-4 4 0,4-3 0,-3 0 0,3 3 1,-3-5-1,1-1 0,-1-2 0,-1 1 0,1-1 0,-1 3 0,1-6 0,0 1 0,-3-5 0,5 7 0,-1-3 0,-1 3 0,3-4 0,-4-5 0,4 3 0,-1 1 0,-3-1 0,1 1 0,-1-1 0,1-1 0,-4 5 0,0 1 1,2-1-1,-2 5 0,-1-2 0,1 1 0,-3 2 0,1-1 0,-1-2 0,2 2 0,-3 0 0,1 2 0,2-2 0,-4 0 0,-2-1 0,4 0 0,-2 4 0,4-1 0,-4 1 0,-5-3 0,7 0 0,-4 3 0,2 0 0,0-1 0,2 0-1,-2-4 1,2 3 0,5 3 0,-7 1-1,3-4 1,6 3 0,-4-1 0,0 2 0,6 2-1,-3-2 1,1 0 0,3-2 0,0 2 0,0-2 0,0 0-1,0-3 1,0 4 0,3-4 0,1-2 0,-4 3 0,1-2 0,1-3 0,3 2 0,0-3 0,-1-2 0,-1-1 0,2-1 0,0 1 0,0-4 0,-3-5 0,1-4 0,-3 1 0,-1-1 0,-1 4 0,-1-3 0,-1-1 0,1 1 0,3 3 0,0 3 0,3-1 0,-1-2 0,0-3 0,-1 2-1,1 0 1,-2-1-1,-2-1 2,1 1-2,-3-3 1,1 3-1,-2-1 1,1-4 0,-3-2 0,2 1 0,0-6 0,0 0 0,5 1 0,-3-1 0,-4 1 1,4 4-1,-3 1 1,0 3 0,-1 1-1,-2 2 1,-1-1 0,-2 1-1,0-1 0,2-2 0,-5 0-1,1-4 1,6 7 0,-4 1 0,-2 7 0,6-1 0,-9 9-1,6 1 1,1 7 0,-3 0-1,-3 3 1,1 4 0,0-2 0,1 2-1,1 0 1,1 5 0,3-7 0,-1 7 0,3-7 0,-1 5 0,-3 0 0,3 2 0,-2 0 0,0 1 0,-4 4 0,-1 0 0,-2-1 0,5-3 0,0 2 0,-5-3 0,7 2 0,1-2 0,1 0 0,1 1 0,0 6-1,-2-1 0,3 6 0,2-2 1,-3 7-1,2 0 0,-1 0 0,2 1 1,2-1 0,2-2 0,6-1-1,-3-1 1,0-1 0,1-2 0,-1 0 0,1 3 0,-3-3 0,-2 4 0,-3-3 0,-3 3 1,4-4-1,-6 0 1,3-3-1,2-1 1,-3-2-1,4-3 0,0 1 0,1-2 0,2 1 0,3-1 0,-3-2 0,0 5 0,-1-1 0,-1 0 1,0-1-1,2 2 0,-1-1 0,-3-1 0,2 4 0,4 0 0,2 4 0,-1-3 0,0 3 0,-1-3 0,3 3 0,-1 2 0,1-6 0,-7 2 0,2-2 0,-5 2 1,1-1-1,1 3 0,1-1 0,-1-3 0,0 5 0,-1-3 0,2-2 0,-1 3 0,1-1 0,-1 1 0,-2 0 0,1 4 0,1-2 0,0-2 0,-2 2 0,5-3 0,-4 3 0,4-5 0,0-2 0,4 1 0,-8 1 0,4 1 0,-3-1 1,-1 4-1,-1-5 0,2 3 0,-4-4 0,0 4 0,2-4 0,-2-5 0,4-1 0,-1-2 1,1-6-1,-2-1 0,-2 2 0,2-4 1,-2 2-1,0-5 0,1 4 0,-3-1 0,-1 0 1,1 1-1,-1-3 0,2 1 0,-1-2 0,-1-4 0,0 4 0,-2-2 0,2-5 0,-2 6 0,2-6 0,-1 3 0,-1 1 0,4 1 0,-2 4 0,1-1 0,2 3 0,1-1 0,1 2 0,-6 0 0,5 2 0,-6-4 0,0 0 0,-5-3 0,-2 0 0,2 2 1,0-1-2,3 1 2,1 1-2,-1 0 1,1 4 0,6-2 0,0 0 0,-2-2 0,-1-3 0,0-3 0,-2 3 1,2-4-1,1 1 0,-2-1 0,0-1 0,1 3 0,3 4 0,-1-2 0,1 0-1,2 1 1,-2 1 0,0 0 0,4-2 0,-2-2 1,-2-2-1,0 3 0,-1 0 0,1-4 0,-2 2 0,1-1 0,1-1 0,0 2 0,2 1 0,2-2-1,1-6 1,-1 5 0,3-5 0,0 0 0,0-2 0,0 1 0,0-1 0,0 0 0,0 2 0,-2 0 0,0 5 0,1-4 0,-1 6 0,2-4 0,0 2 0,2-1 0,-1 0 0,1-6 0,0 5 0,1-4 0,-1 1 0,0 0 0,-1 0 0,-1 1 0,-1 2 0,-1 0 0,2 2 0,-2 0 0,2-2 0,0 5 0,2-11 0,0 3 0,1-8 0,0 1 0,1 2 0,-1-4 0,2 2 0,-3 0 0,-2 5 0,2 0 1,-4 5-1,0 1 0,1 0 0,-1 0 0,-2-3 0,3 0-1,-3-4 1,3 1-1,-3-3 1,-1-4-1,0 0 1,2 2-1,-3 0 1,1 2 0,0-2 0,0 5 0,0 0 0,0 1 0,0-1 0,-2-1 0,0-1 0,0-5 1,-3 1-2,3-1 1,2 0 0,0 0 0,-2 2 0,2 2 0,0 7 0,4 2 0,-1 3 0,4 4-1,-1 1 1,3 5-1,-1-2 1,4 3-2,-4-1-1,7 5-4,-10-12-11,7 6-18,-5-2 2,-5-6-2</inkml:trace>
  <inkml:trace contextRef="#ctx0" brushRef="#br0" timeOffset="9473">1080 985 9,'-4'-2'17,"4"1"-3,-3-3-2,3 3-3,-4-3-2,4 3-1,-3-6-1,3 5 1,-5 0-3,2 1 0,-4-1 0,0 2-1,2 0 0,-5 3 0,1-3 0,-5 9-1,3-1 0,0 4 0,-2-2-1,-1 4 1,4 3-1,-7 5 0,8 0 0,-2-2 0,5 6 0,-4-4 0,7 1 1,-4 1-1,4-3 0,3-4 0,-2-1 0,2 3 1,-2 0-1,2-2 1,-1 3-1,1-3 0,1 5 1,-1-3-1,4 3 0,2-2 1,1 0-1,2 4 1,-2-3-1,4-3 0,-5 1 1,11-2-1,-11-5 1,5 0-1,0-6 1,5-2 0,2-4-1,1-2 1,5-1 0,0-2-1,1-1 1,-3-2-1,1-4 1,-3 4 0,-5-3 0,-1-2-1,-2-2 1,-5-7 0,-1-4 1,-4-3-1,-7-1 0,2-2 0,-4-2 0,-2 1-1,-1 0 1,-2 5-1,-7 5 1,6 6-1,-2-2 0,1 7 0,2-3 1,0 7-1,-1-1 0,1-1-1,3-4 1,-1 6-1,5 6-4,-7-5-7,7 2-21,5 0 2,-4 10-2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34.53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345 85 9,'0'-2'9,"-4"2"-1,4-2-2,-3-1-1,3 0-2,-4-1 0,-1-3 0,2 2 0,-4 4 0,-1-1 1,-3-2-1,-1 8 1,2-2-1,-2 4 0,2 1 0,-3 5-1,-1-2 0,4 7 0,0-1-1,-2 1 0,3 1-1,-1 8 1,0 1-1,5 4 2,-2-1 0,5 4 0,1 0 1,2 4-1,-2-6 0,7 1 0,1-2 0,2-2 0,-3-2-1,1 3 0,-2-2 0,2 1 0,-3-1 1,-1 3-2,0 1 2,2 1-2,-1-4 2,3 1-1,-2-1 1,1 0-1,5-5 0,-3 0 0,-1 1 0,1 4-1,-4 0 1,3 0-1,-1-2 1,-4 2-1,2 0 0,2 2 1,-2-8-1,-1-2 0,1-1 1,1-6-1,-2-1 0,0 3 1,1-4-1,1-1 1,-2 1-1,1 3 1,-1 2-1,1 0 1,-1 1-1,2-1 1,-2 0-1,1 4 1,-1-8-1,1-2 0,-1-5 1,-1 0 0,-2-1-1,3 0 1,-3-4 0,0-1-1,0 2 1,-3 0 0,1 1-1,-1-1 1,-1-4 0,-1-1-1,0-4 1,-2 2 0,-1-5-1,1 1 1,-5-4-1,-3-1 1,1 2-1,-1 2 0,0-2 0,1 4 0,-1 1 0,1-2 0,-1 6 0,1-6 0,2 4 0,2 0 0,-2 2 0,1 1 0,1-1 0,0 1 0,1 2 0,-3 2 0,5 1-1,-1 2 1,1 2 0,0 0-1,4 3 1,-6 0 0,6 4 0,0-1 0,-1 6 0,-4-2 0,3 7 0,0-2 0,-2 3 0,0 1 0,0 5 0,2-4 0,2-2-1,-2-1 1,3 0 0,2 0 0,3 0 0,1-2 0,8-5 0,-2 0 0,0 1 0,4 1 0,-1-2 0,2 0 0,1-2 0,-3-3 0,3-1 1,-3-1-1,2-3 0,4-2 0,-4-2 0,0-3 0,0 0 0,1-2 0,-3 2 0,-1-1 0,2-1 0,-9-1 1,2 3-1,-4-2 0,0-2 0,-1 1 0,0 0 0,1-2 0,-1-1 1,1 5-1,1-1 0,-3 0 0,5 1 0,-5 2 0,3 1-1,-4 3 2,1-1-2,1 1 1,-2 0 0,2 0 0,-4 2 0,4-1 0,-4 8 0,2-2 0,0 3 0,-2 2 1,1 2-1,-3 3 0,4-2 0,-1 1 0,-3-1 0,1-4 0,3-3 0,-4-3 0,4-1 0,0-2 0,0-4 0,0 4 0,0 0 0,4 1 1,-1 1-1,1 3 1,-3 2-1,4 0 0,-3-1 0,0 1 1,-4-1-1,2-1 0,0 0 0,0-2 0,0 2 0,0 0 1,0 2-1,0 1 0,3-1 0,-3 1 0,0 2 0,4-3 0,-4-1 0,2-1 0,-2 0 0,1-2 0,1 2 0,1-2-1,4 6 1,-3-6-1,1 7 1,1-2-1,1 0 1,2 1-1,-2-4 1,-1-2 0,-1-2 0,2 3 0,0-6 0,1-2 1,-1 1-1,3-1 0,-3 2 0,6-2 0,-6 1 0,3-2 0,-3-2 0,1 1 0,3-2 1,-1-6-1,-2-3 0,1-6 1,3 1-1,-2-4 1,0 2 0,-1-3 0,-1 4-1,-3 1 1,2 8 0,-4 1 0,-3 2-1,4 1 0,-1-1-1,-3 3 1,5-6 1,2 5-2,2-5 1,1-1 0,-2 1 1,2-1-1,-3 1 0,5 0-1,-8 4 1,2-1 0,-1 2 0,1 1 0,0-1 0,-1 0 0,1 1 0,0-4 0,-1 1 0,1 2 0,-1 1 1,0-3-2,2 3 1,-2-1 0,1 2 0,-1 0 0,2 2 0,-1-2 0,1 1 0,0 1 0,1 0 0,1-1 0,-2 1 0,0 0 0,-2 3 0,1 0 0,3 0 0,-2 2 0,1 0 0,1 0 0,-1 1 0,2-1 0,2-2 0,-1 2 0,0-4 0,-2-1 0,1 3 1,-3-2-1,1 1 0,3 1 0,-3 0 0,-1 2-1,3-2 1,-1 3-1,1-3 0,2 1 0,0-3 1,1-1-1,0-1 1,1 1 0,-1-2 0,3 2 0,-1-1 0,2 1 0,0 0 0,1 3 0,-1-2 0,0-1 0,0 1 0,-1-3 0,-3-1 0,4-1 0,-8-5 0,4 2 1,-1-2-1,-3 2 1,1-3-1,-3 3 2,0-4-2,-1 2 1,1 1-1,1-3 1,-3-3-1,0 2 0,2-5 0,-2-2 0,2 0 0,0 0 0,-4 0 0,2 1 0,2 3 0,-2 1 0,2 3 0,0-1 0,1 3 0,1 0 0,-1 1 0,-3-1 0,5 0 0,-1-1 0,-2-1 0,-4 1 0,1-1 0,-1 1 0,2-1 0,-2 4 0,1 2 0,3-1-1,-4 4 1,5 0 0,-1 0 0,0 4 0,2-3 0,-3 3 0,1-1 0,2-1 0,-3 3 0,0-2 0,-3 2 0,4 0 0,-2 4 0,2-2 0,5 0-1,-2 4 1,0 0 0,3-3 1,0 2-1,-1-1 0,-3-1 0,1-1 0,-3-2 0,-2-1 0,-2 1 0,-1-2 0,0 1 0,-2-1 0,1 2 0,-1 0 0,0 0 0,0 0 0,0 1 0,11 0 0,-1-1 0,-2 1 0,4-3 0,0 2 0,-2-3 0,4 1 0,-2-1 1,-9 0-1,2-2 0,-1 1 0,1 3-1,0-4 1,2 3 0,-2 0 0,3 1 0,1-1 1,-2 1-1,1 1 0,1-2 0,1 1 0,-4-1 0,5 2 0,-3-3 0,1-1 0,1-1 0,-2 0 0,4-3 0,-2 3 0,-2-3 0,1 1 0,-1 0 0,1-1 0,-1 1 0,1 0 0,-1-1 0,4 1 0,-3 1 0,3-3 0,-2 1 0,2-2 0,1 3 0,-1 0 0,-2 1 0,-1-1 0,6 2 0,-5-2 0,2 4 0,-3-2 0,-1 0 0,1 0 0,1-2 0,-5 2 1,-2-1-1,1-3 0,-3 1 1,1 1-1,-2-3 0,0 2 1,0-1-1,-2 1 0,1-2 0,1 0 0,0 1 0,-2-1 0,4 0 0,-2 2 0,3-1 0,1 2-1,1 1 1,0-1 0,3 4-1,3-2 1,-2 0 0,-1 0 0,1 0 0,1 0 0,2 0 0,2 0 0,-1 3 0,2-1 0,4 1 0,-4 2 0,8 4 0,-5-2 0,1 1 0,0-3 0,-2 0 0,-2-3 1,-2 1-1,1-3 0,0-5 0,-4 4 0,4-4 0,-3 1 0,-1 1 0,2-1 0,0 1 0,-6 1 0,3 1 0,-1-3 0,3 1 0,-3-2 0,2-2 0,0 0 0,-1 0 0,5-1 0,-3 1 0,0 2 0,1 1 0,-6-1 0,6 2 0,-5-1 0,3 1 0,-3 0 0,0-2 0,0-4 0,1-3 0,1-1 0,-3-4 0,5 1 0,2 1 0,1-4 0,0 10 0,2-6-1,-4 6 1,-2 1 0,3 6 0,-1-5 0,-5 4 0,0-1 0,-4-4 0,2 3 0,-1-9 0,3 2 1,-6-5-1,6 0 0,-4-1 0,4-1 1,-2 0-1,2 4 0,-3 0 0,1 4 0,0 1 0,-4 2 0,1-3 0,-4-2 0,1-1 0,-1-4 1,0-3-1,-1-1 0,0-4 0,-1-1 0,1 5 0,-1 2 0,1 4 0,-2 3 0,-2 4 0,0 3 0,-1 0 0,-9 3 0,1 3 0,1-3 0,-4 1 0,1 0 0,-2 4 0,-2 1-1,3 4 1,7 0 0,-3-2 0,-2 9 0,4-1-1,-1-1 1,0 0 0,1-2 0,3 0 0,-1-1 0,3-1 0,1-4 0,0-1 1,0-1-1,1 1 0,-1 1 0,-2 4 0,1-1 0,-1 0-1,-4 3 1,4-1 0,-1 3 0,-2-2 0,2 0 0,-1 0 0,2-3 0,3 0 0,-1-2 0,3 0 0,1-2 1,0-1-1,1 0-1,0-1 1,2-2 0,0 1 0,-2 1 0,4-1 0,0-3 0,0 1 0,1-1 0,0-2 0,1 0 0,1-2 0,3-5 0,1 0 0,0 0 0,3-3 0,0-2 0,-2-4 0,2 4 0,2-6 0,-4 4 0,0-1 0,0-3 0,-1 0 0,-1 4 0,-3-5 0,1 0 0,-1 1 0,0-6 0,2-2 1,-4 2-2,2-2 2,2-4-1,-2 6 0,2-2 0,0 6 0,-7-2 0,3 4 0,-3 4 0,0-1 0,-3 3 0,-1-2 0,-3 2 0,2-4 0,-2 1 0,4 1 0,-5-4 0,4 2 0,-3 1 0,1-1 0,0 6 0,0-4 0,-3 4 0,2-2 0,1 0 0,-3 2 0,2 1-1,-3-3 2,2 0-2,-4 2 1,2 1 0,-2 2 0,0-1 0,-1 4 0,1 2 0,2 2 0,-4 0 0,2 3 0,-1 2 0,-3 0 0,-1 2 0,-1 2-1,-3-3 1,1 3 0,-2-1 0,-2 0 0,-1 3 0,-1-1 0,2 1 0,0 3 0,1-1 0,1 1 0,4-1 0,-1 1 0,0-1 0,6-1 0,1-2 0,0 2 0,0 0 0,3 0-1,-1-4 1,4 6 0,-3-1 0,-1 1 0,1 3 0,-1 1 0,2 1 1,1-2-2,3 3 2,1-5-1,-2 5 0,0-1 0,3-5-1,0 1 1,-3 0 0,4 2 0,-4 0 0,-1 5 0,3-5 0,-2 5 0,5-2 0,-3 0 0,3-1 0,0-2 0,0-2 0,3-1 0,-3-3 0,0 1 0,0 2 0,0-3 0,0-2 0,-3 3 0,3-2 0,0 0 0,-2-2 0,2-2 1,0 1-1,0-4 0,-2 1 0,2-4 1,-2-2-1,1 1 0,1 0 0,-5 0 1,2-3-1,0 1 0,1 1 0,-5 0 0,2-1 0,-2-1 0,0 1 0,1-1 0,0 2 0,-4-1 0,0 1 0,2-2 0,-3 3 0,0 1 0,2-1 0,-5 3 0,-1 0-1,-4 1 1,6 2 0,-2 0 0,3 0 0,1 0 0,3 2-1,-2-2 1,10-2 0,-4 2 0,1-2 0,-2 2 0,-2 0 0,0 2 0,-3 0 0,0 1 0,-2 0 0,2 3 0,-1-1 0,-3-2 0,6 2 0,-4-3 0,1 1 0,1 2 0,2-3 0,-1 1 0,-1-1 0,2 3 0,-3-3 0,3 3 0,-2 0 0,1-1 0,-4 2 0,4-1 0,-1 2 0,3 0 0,-1-2-1,1-3 1,3 5 1,-1-4-1,0 0-1,0-1 2,0 2-1,0-3 0,2 3 0,-1-1-1,1-1 1,1-1 0,0-1 0,1 2 0,1-4 1,0 1-1,0-3 0,-2 1 0,0-2 0,1-2 0,1 2 0,0-4 0,0-1 0,0 2 0,0-4 0,3 3 0,-1-6 0,1 1 0,0-4 0,-3 1 0,0-5 0,-3 3 0,1-1 0,-1 1 0,-4-2 0,0-2 0,-1 2 0,-2 1 0,3-2 0,-3 3 0,5-5 1,0-1-1,2 1 0,1 0-1,-5-3 1,7 1-1,0 1 1,0-2-2,-3 1 2,-1 1-1,-2 2 1,-3-2 0,2 1 0,-1 0 0,-1 0 0,-1-3 0,3-2 0,-1 0 0,-4 1 0,5 0 0,4 0 0,-7 1 0,1 3 0,-1 1 0,0 4 0,1 0 1,-1 2 0,-2-2-1,0 2 1,-1-3-1,3 3 1,-2-5 0,0 0-1,0 1 0,2-1 0,-2 5 0,0-1 0,-3 6-1,5 0 1,-2 2 0,0 6 0,0 1 0,4 1 0,1 0 0,0 1 0,0-1 0,2-1 0,-1 3 0,2-2 0,-4-2 0,1 3 0,-3 1 0,1 0 0,-6 0 0,5 1 0,-4 1 0,-1 2 0,6-1 0,-1-1 0,2-1 0,1 1-1,0 0 1,5-2 0,-3 0 0,2 0 0,-2 0 0,1 1 0,-2 1 0,-1 0 0,-2 0 0,4 1 0,-2 0 0,2 2 0,0-1 0,2-1 0,-1 4 0,3-4 0,-4 1 0,4-2 0,-3 3 0,1-2 0,-1 6 0,3-3-1,-4 3 1,3-1 0,0 4 0,1 0-1,-1-2 1,4 2 0,3-1 0,-2-1 0,0-2 0,-1 4 0,2-5-1,-3 3 1,-1 2-1,2 0 1,-2-2-1,0 2 0,2-2 1,-1 0-1,-1-1 1,3-2 0,-1-2 0,1-2 0,-3 1 0,0-3 0,0 1 0,0 0 1,-3-1-1,-2 1 0,0-2 0,2 2 0,-1-2 0,-2 3 1,-1-6-1,5 3 0,-1-4 0,-1 1 0,1-2 0,0 0 1,-3-2-1,3-1 0,3 1 0,-3 0 0,-1 2 0,-3-2 0,4 0 0,-5 2 0,-4 0 0,1 2 0,1-2 1,2 1-1,-2-3 1,3 2 0,0-2 0,7 2-1,-2-3 1,2 3-1,-3 0 0,-1 1 0,1-1 0,-2 3 0,-2 1 0,4 1 0,-1 1 0,1-2 0,0-3 0,-1 3 0,-1-3 0,2 1 0,-4-1 0,-2 1 0,1 1 0,-2 2 0,-2 0 0,2 2-1,-2 0 1,3-1 0,1 1 0,-1 0 1,2 0-1,0-2 0,2-2 0,-1 0 0,3 0 0,-2 1 0,2 1 0,-1 1-1,1 1 1,-1 2 0,1-1 0,3 2-1,3 7-2,-3-9-6,16 1-21,-3 3-6,2-6 2,2 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4:43.33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883 1201 15,'-3'-3'15,"3"-1"-2,-4-3-1,4 2-1,-8-5-3,3 3-2,-9-3-1,4 2 0,-7-1-2,3 1 0,-4-1 0,1 2 0,-5-1-2,3 5 2,-3-4-1,6 2 0,-7-2-1,0 3 0,1 1 1,2 3-1,-4 0 0,2 2-1,0-2 1,3 1 0,0 3 0,1-2-1,1-2 1,1 1-1,1 1 1,-7 0-1,8 1 0,-4 0 1,-4 1-1,3 3 0,2 1 2,0 1-2,0 2 1,8 0-1,-11 1 2,8-2-2,2 2 1,-5 3 0,-1-3-1,1 0 0,1 1 0,1 2 0,-3 6 0,3-3 0,-1-1 1,1 2-1,-1 3 0,0 7 0,4 2 0,-2-3-1,2 0 2,2 2-2,1 4 1,2 2 0,1-4 0,1 2 1,3 1-1,-4 3 1,4 3-1,-3-4 0,3 2 1,-2 2-1,1-4 1,-1-1-1,0-4 0,-1 2 0,3-2 0,-2 2 1,0 3-1,2 1 0,4-1 0,-4 4 0,5 1 0,0 2 0,5-5 0,2-1 0,2-6 0,-1-7 1,1 1-1,5-8 1,-4-1-1,0 0 1,1-3-1,-1 5 1,2-3-1,2 7 0,-2-5 1,3 3-1,6-1 0,-1-1 1,2-4-1,2-3 1,-2-4-1,-1-1 1,1-4 0,2-3-1,-14-3 1,1 0-1,-3 1 1,-1-1-1,0-1 0,-2 1 0,4-2 0,-2 1 1,1-3-1,3-3 0,-1 0 0,0 0 1,1-5-1,-3 1 0,-1 1 1,-2 1-1,-3 1 1,-2 1-1,0-2 0,-1 2 1,-1-3-1,1 4-1,-3-3 2,4 2-2,-1 0 1,-3 0 0,3 3 0,-1 2 0,-3 5 0,4-4-1,-4 4 1,3-1 1,-1 2-2,1 1 1,-1 0 0,0-2 0,1 2 0,0-2 1,-3 3-1,0-3 0,4 5 0,-8-2 0,4 1 0,0 4 0,0-1 0,0 3 0,0 0 0,4 2 0,1-5 0,-2 2 0,4 1 0,0-3 0,-2-2 0,2 1 0,1 0 1,-1 0-1,0 3-1,3 1 2,2-2-1,3 3 0,4 2 0,1-4 0,3-1 0,0 2 0,1-3 0,-2 0 0,-3-5 0,-2 3 1,-2 0-1,-1 0 0,1 0 0,-3 2 0,7-4 0,-4 4 0,7-2 0,-3 2 0,5-2 0,-2-3 0,-2-1 1,-3 1-1,0 0 0,0-2 0,-6 0 0,-1 0 0,0 0 0,0 1 0,-1 1 1,1-2-1,0 0 0,0-2 0,2 1 0,2-3 1,-4-1-1,-2 0 0,3-2 0,-6-1 1,2 1-1,-1-1 0,-2-3 1,-2 5-1,1-1 0,-3-2 0,0-2 0,0 0 0,0-1 0,0 1 1,0-1-1,0 0 0,0-2 0,2 4 0,-4 0 0,2 1 0,-3 1 0,-3 1 0,3 0 1,0-3-1,-4 0 0,-2 3-1,2-1 1,1 1 0,1 0 0,-2 4-1,0-2 1,5 3-1,-1 2 1,-1 0 0,1 0 0,3-2 0,0 2-1,3 0 1,1 0 0,1 2 0,-2-2 0,4 2 0,0-2 0,1 3 0,-1-3-1,0 5 1,-2 2 0,2-4 1,-4 4-1,3-4 1,-3 4-1,-3-5 0,8 5 0,4-9 1,0 2-1,2 0 0,-1 0 0,4 2 0,0-2 0,2 1 0,-9-2 0,-1 6 0,-1-3 0,1-2 0,-1 1 0,1-1 0,1-1 0,2-1 0,-2-2 0,7 3 1,-5 1-1,3 1 0,-1 3 0,1 1 0,-6 0 0,4 2 0,1-2 0,-4 2 0,4-1 1,-2-2-1,1-1 0,3-3 0,1 2 0,0-2 1,0 0-1,0 2 0,-2 1 0,4 0 0,-4-1 0,0 2 0,-1 1 0,1-4 0,2-1 0,2-3 0,0-2 1,-1-2-1,4-1 0,1-1 0,-3-1 0,0 3 0,-3 0 0,-1 2 0,-3 2 0,-1 1 0,-2 0 0,4-6 0,0 6 0,-4-5 0,5 6 1,-1-8-1,-2 6 0,1-6 0,-4 8 0,1 1 0,-5-2 0,2 2 0,0 0 0,-4 0 0,2-2 0,5 2 0,-4-5 0,4 5 0,-2-7 0,1 6 0,-1-6 0,1 5-1,-4-5 2,0 6-2,-2-3 1,1 1 0,-3 1 0,3-1 0,-1 0 0,1-1 0,1-3 0,-2-1 0,2 3 1,0 0-1,-1-4 0,-1 4 0,1-2 0,-3 4 0,3 1 0,-4 2 0,5-1-1,-2 1 1,1 1 0,2-1 0,-2 0 0,4 0 0,-4 0 0,-1 0 0,0 0 0,1 2 0,-2 0 0,-1-2 0,-1 1 0,2 3 0,0-1 0,-1 0 0,-1 3 0,4-5 0,-1 3 0,-3-1 0,4 0 0,-3-1 0,1 0 0,-2 1 0,2 2 0,-2 0 0,0-1 0,0 1 0,0 0 0,0 0 0,0-3 0,5 3 0,-5-2 0,0-1 0,0 0 0,5-2 0,2 1 0,0 3 0,-7-4 0,0 5 0,0-5 0,5 7 0,-5-7 0,3 6 0,-10-6 0,7 6 0,0-6 1,-5 5-1,5 1 0,-7-2 0,7 6 0,-8-2 0,8 6 0,-7-7 1,7 10-1,0-10 0,0 3 0,0-2 0,0 1 0,0-4 0,0 0 0,0 0 1,0-3-1,0 3 0,-2-2 0,2 1 0,0-1 0,0 2 0,-5 2 0,5 0 0,-3-2 0,-1 0 0,-1 3 0,-2-3 1,-3 0-1,2 2 0,-2-2 0,-2 0 0,0 1 0,-2 0 0,2 1 1,-1 0-2,2 0 1,-2-1 0,3 3 0,1-4 0,-4 0 0,4 2 0,-3-2 0,-1 0 1,1-2-1,-4 1 0,-1-1 0,-1 1 0,4-3 0,-3 3 0,0 1 0,2 0-1,-2 2 1,1-2-1,1 2 1,0-4-1,1 2 1,-1 2-1,1-2 1,-1-2 0,1 1 0,6-1 0,-6-1 0,6 1 0,-3-1 0,1 3 0,2 0 0,-2 5 0,-2-1 0,3 1 0,-1 2-1,1 0 1,1 0 1,1 1-2,0-1 1,2 0 0,4 2 0,-5-4 0,6 3 0,-1 1 0,-1 1 0,2 0 0,-2 2 0,2 2 0,0-2-1,-1 2 2,1-2-2,3 0 1,0-2 0,4 0 0,2-1 0,-1 1 0,4-3 0,-2 1 0,2 4 0,2-3 0,-2 3 1,-2-3-1,2 2 0,-4-4 0,-1 2 1,2 1-1,-6-5 1,4 1-1,0 0 0,-2 0 0,2-3 0,-2 2 0,2 0-1,1 4 1,1-2 0,-1 0 0,1 1 0,1 1 0,0-4 0,0 0 0,-1 2 0,1-7 0,-2 2 0,3 8 1,-3-6-1,2 4 0,-1 1 0,1-2 0,0 1 0,2 3 1,-2-6-1,2-5 0,0 0 0,2 0 0,-1-3 0,1-2 0,0 0 0,-1-4 0,1 4 0,-1 0 0,4 0 0,-1 0 0,-1 0 0,-1 0 0,1 2 0,2-4 0,-4 1 0,-1-4 0,5 1 0,0 1 0,-1-1 0,-1 1 0,0 1 0,1 1 0,-1 1 0,4-4 0,-6 3 0,-1-1 0,2-1 0,-6-1 0,6 1 0,-2-4 0,1-3 0,-1 3 0,0-2 0,0 3 0,2-6 0,1-2 0,-1 1 0,1 1 0,-1-2 0,1 1 0,0-1 0,4-3 0,1 4 0,-1 2 0,1-2 0,1 3 0,1-7 0,0 3 0,0 2 0,0-1 0,-3 1 0,0-2 0,-1 4 0,1 1 0,-2-2-1,2 0 1,0 1-1,-4-3 1,4 1 0,-2-2 0,0-1 0,1 0 0,-4 1 0,1 1 0,0-1 0,-3 0 0,-1 4 0,-1-2 0,0-3 0,0 0 0,0-4 0,1-3 0,1-3 1,-1-3-1,3 0 0,-2-3 0,0 6 0,-2-3 0,-3 6 0,1 2 1,-4 6 0,-1-4-1,1 3 1,-3-1-1,-1-1 1,4-1-1,-1-3 0,-3-1 0,3 0 0,1 0 0,-1 3 0,-3 1 0,4-1 0,-4 7 0,0-1 0,0-3 0,1-1 0,-1 7 0,0-7 0,2 2 0,0-2 0,1 0 0,-1 0 0,0 2-1,-1 5 1,1-6 0,-4 4 0,2 1 0,-3 0 0,-1 0 0,-1-3 0,0-3 1,-2 0-1,1 0 0,2-3 0,-3 1 0,2 2 0,2 0 0,-2-2 0,-2 6 0,4-1 0,-2 6 0,-1 1 0,0-1 0,-1-3 0,2 1 0,0 0 0,-2 0 0,2-2 0,1-2 0,-1-1 0,0 0 0,-2 1 0,4-1 0,-1-2 0,-2 2 0,4 1 0,-1-1 0,1-2 0,0-5 0,4-4 0,-4-1 0,4 2 0,1-6 0,-1-1 0,0-2 0,-1 2 0,1 6 0,-2 1 0,0 5 0,0-3 0,-2 5 0,-1 1 0,-2 0 0,1-2 0,-1-1 0,-3-2 0,1-5 0,-3 0 0,-4-2 0,-3 0 0,0-2 1,-1 2-1,-5 2 0,1 4 0,0 6 0,-3-2-1,3 4 1,3 1 0,-3 6 0,0 1 0,1-5 0,3 0 0,-3 4 0,2-4 0,-1 5 0,-2 0 0,1 4 0,3 3 0,-1 1-1,2 3 1,0 3 0,2 3 0,-4-2-1,5 1 1,3-1 0,-5-1 0,3 3 0,-1-6 0,0 2 0,3 1 0,-1 3 0,-2-3 0,0 2 0,2-1 0,1 1 0,0-1 0,3 1 0,-2-3 0,1 1 0,1 2 0,-1-4 0,-4 1 0,-1 5 0,4 1 0,-6-1 0,6 0 0,2 4 0,-2-3 0,1 1 0,4-1 0,5 0 0,-5-3 0,3-3 0,-3 3-1,2-1 1,-1 1 0,1 3 0,-2-4 0,-2 6 0,2-1 0,-2 3 0,4-1 0,-3 0 0,3-3 0,1 0 0,1 0 0,1-5 0,0 1 0,0-5 0,0-3 0,0 2 0,-2-4 1,0 2-1,-3-3 0,2-2 0,-4 2 0,2-3 1,-2 0-1,-1-1 0,1 2 0,0-7 0,-2 0 0,1 0 0,-1 0 0,-1-3 0,-2 1 0,0-1 0,-1 2 0,-6 1 0,4-2 0,-4 4 0,-3 0 0,3 1 0,1 2 0,-1 1 0,0-1 0,2 0 0,4 2 0,-3 0 0,4 2 0,0-1 0,1-1 0,-1 0-1,-5 2 1,1-1 1,1 1-1,0 1-1,-4-1 2,0 1-1,-3 0-1,0 2 1,2 0 0,-1 2 0,1 0 0,-4 1 0,2 0 0,1 3 0,1-1 0,-2 0 0,2 2 0,-3-1 0,5 1 0,-1 0 0,0-2 0,4 2 0,1-4 0,1 1 0,1-3 0,2 3 0,-1-3 0,1 1 0,2 0 0,-1-1 0,-1 1 0,0 2 0,1-1 0,3-1 0,-1-2 0,0 3 0,-5-1 0,5-1 0,-3-1 0,5 2 0,-2 0 0,-1 1 0,1 1 0,-3-3-1,10 3 2,-9-3-2,9 3 1,-3-1 0,3-1 0,0-2 0,0 0 0,0 0 0,0 0 0,0 0 1,-4 0-1,4-2-1,0 0 1,0 4 1,0-4-1,-3 2 0,0-3 0,1-2 0,-2 0 0,4 0 0,-1-5 0,-1-2 0,2 0 0,0-3 0,0 3 0,0-5 0,0 1 0,0 3 0,0 1 0,0 0 0,0 2 0,0-2 0,3 0 0,-3 4 0,0-2 0,4-2 0,-2 1 0,-1-4 0,1 3 0,0-1 0,-2 1 0,0 0 0,1 0 0,-1 4 0,0-1 0,0 1 0,0-2-2,0 1 2,0-3-1,0 0 1,0-1-1,0-3 1,0 1-2,0 0 2,0-4 0,0 6 1,0-3-1,0 1 0,0 0 0,0-2 0,0 0 0,0-2-1,0-1 1,0-2 0,0-2 0,5 0 0,-5-1 0,0 3 0,0 0 0,6 1 0,-6 4 0,0 2 0,0-2 0,0 5 0,0-5 0,10 4 0,-5-6 0,-5 0 1,0-1 0,0 0 0,0-4-1,-5 2 1,5 1-1,-9 3 1,6 1-1,-4-2 0,7 6 0,0-3-1,0 4 1,0-3 0,-2-5 0,2 8 0,0-7 0,0 6 0,-1-4 0,-1 5 0,-1 0 0,3 2 0,-4 10 0,2-10 0,-1 5 0,-2-6 0,3 1 0,-1-2 0,-1-6 0,1-1 0,0-6 0,1 1-1,-2 2 1,1 1 0,-2 1 0,2 6 0,-4 4 0,0 0 0,2 5 0,-4 0 0,1 1 0,3 1 0,-2-2 0,0-2 0,-1 2 0,-1 0 0,1-3 0,-1 2 0,-1 1 0,-2 0 0,0 0 0,-1 3 0,-1 2-1,0 2 1,-1 0 0,5-2 0,-2 2 0,2-1 0,1 1 0,2-2 0,-5-2 0,6 2 0,-3-1 0,-4 2 0,1-2 0,-2 2 0,0 1 0,1-2 0,-1 3 0,-1 1 0,3-1 0,2 1 0,-4 1 0,6-4 0,-2 1 0,-1 1-1,4 1 1,1-1 0,-5 7 0,1 1-1,0 0 1,-2 3 0,2 3 0,0 3-1,-2-4 1,2 2 0,1-2 0,2-1 0,-1-2 0,1-2 0,4-1 0,-4 0 0,2-2 0,-2 4 0,0-3 0,0-4 0,-1 2 0,1 5 0,-1-7 0,2 3 0,0-4 0,1 4 0,1-1 0,1 3 0,3-3 0,-2 0 0,2 6 0,0-6 0,0 8 0,-2-5 0,2 2 0,0 2 1,-1-1-1,-1-1 0,2 0 0,-2 0 0,2-3 0,0-1 0,0 2 1,0-1-1,4 1 0,-4 2 0,1 3 0,3-1 0,-4 3 0,1-1-1,1 3 1,-4-2-1,2 2 1,-1-4-1,1-1 1,-2-1 0,0-3 0,1 2 0,-1-3 0,2 4 0,-4-1 0,3 2 0,-3 3 0,3 1 0,-3 3 0,1-4 0,-1 5 0,3-5 0,1-4 0,-4 1 0,4-1 0,0-7 0,4 0 0,-3 3 0,3-2 0,-1 3 1,1-2-1,-4 4 0,0-2 0,3 2 0,-3-2 0,0 1 0,0-3 0,0 1 0,-3-3 0,3-1 0,0 4 0,0-6 0,0 6 0,3-1 0,-3 4 0,0 0 0,0 3 0,3-1 0,-1-1 1,-2-1-1,0 0 2,2-2-2,-2-3 1,0-2-1,2-1 2,-2-1-2,0-1 0,0 1 0,0 1 0,-4 1 0,-1 1 0,2 5 0,-1-3 0,-3 2 0,2-1 1,2-1-1,-4-1 0,4-2 0,1-3 0,2 0 0,0-4 0,2 2 0,-2-2 1,3 0-1,-3 1 0,4-1 0,-1 2 0,0 0-2,2 5-1,2-3-3,19 8-12,-4-8-17,10-4-3,4-10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07.706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1115 626 13,'5'-4'16,"2"-1"-1,-5-5-2,4 5-2,-6-12-1,9 2-2,-7 3-2,6-2-1,-8 4 0,7-2 0,-7 9 0,5-14-1,-5 3 0,2 2 0,-6-10 0,1 5-1,-2-13 0,-2 8-1,-5-17 0,-2 11-1,-1-4 1,0 2-1,-4-1 0,-1 2-2,-4 0 0,-2 4 0,-3-1 0,-3 4 0,-5 2 0,-6 1 0,-3 2 0,2 4 1,-4 1 0,0 5 0,6 2 0,1 3 0,-2 6 0,8 3 0,-1 6 0,-2 2 0,4 7 1,0 6 0,-8 4 0,4 2 0,2 3 0,1-1 0,4 3 0,6 2 0,-3 8-1,4-5-1,9 3 1,-4 8-1,2 1 1,2 2-1,1 8 1,1-2 0,1-3 0,5 4 0,2 1-1,3 0 1,6 1 0,1-1 0,5-2 0,0 1 0,4-1 0,1 1 0,0-2 0,2-11 0,0-8 0,6-8 1,2-7-1,8-11 1,1-4-1,5-9 1,5-7-1,4 1 1,6 1-1,-4 0 0,2 0 1,-1 0-1,2-2 0,-3-1 1,1-4-1,0-8 0,0-11 1,0-6-1,-3-11 1,1-9-1,-5-9 0,1-12 0,-6-5 1,-4 0-1,-4-2 0,-5 2 0,-2 5 1,-11 0-1,-1 6 0,-5 8 1,-5 8-1,-2 9 0,0-8 1,-4 11-2,1 4 2,3 4-2,-4 2 1,4 4 0,2 3 0,0-2 0,-2 12 0,1 0 0,-1 2 0,-1 2 0,1 3 0,-2 1 0,2 2 0,-2 2 0,2 2 0,-1 2-1,1 4 1,-4 4 0,1 13 0,-1-1 0,1 0 0,0 3 1,3 5-1,-4 4 0,-1 1 0,2 2 0,3-3 0,0 6 1,0 8-1,1 6 0,3 3 0,-1 4 0,1 1 0,2 1 0,3-1 1,-2 1-1,1-1 0,1-8 0,-2-3 1,8-4-1,2-5 0,2-6 0,1-3 1,1-2-1,1-8 0,0-4 0,5-3 0,-10-8 1,-2 1-1,1-5 0,1-2 0,2-4 1,-2 0-1,1 0 1,-1 0-1,2 0 1,0 0-1,-4-2 1,-1 2 0,1 0-1,-6 0 1,-3 0 0,-1 0-1,-1 0 1,-2 0-1,-2 0 0,0 0 0,-2 0 0,4 0 0,-2 0 0,1 0 0,-1 0-2,2 0-3,-11 0-9,11 0-21,-4 0-3,-1 0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1:23.038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1161 1955 11,'2'-2'14,"7"1"-1,-9-8 0,8 4-2,-4-10 0,9 1-3,-11-8-1,11 0-1,-7-9-2,0 1 0,-4-11-2,0 5 1,-11-6-2,2-1 2,-11-1-1,-3 7 2,-9-6-1,-1 11 0,-3 2-1,-9 6 0,1 3-1,-6 8 1,2 4-1,2 8-2,-4 6 0,-1 5-1,-2 7 0,3 7 0,-3 5 0,2 6 0,-4 13 1,0 4-1,-1 10 3,1 2 1,-1 6-1,-1 1 1,4 7 0,4-3-1,2-2 1,10-2-1,6 2-1,6-3 0,13 0 0,9 1 0,11-1 0,10 3 0,9 2 0,9-2 1,2-4-1,13-4 0,0-7 1,3-7-1,-1-14 1,6-15 0,-3-15-1,5-17 1,-5-21 0,1-15 0,-1-20 0,-2-12-1,-3-11 1,-2-4 0,-3-6 0,-9 4-1,0 5 1,-8 10-1,-1 11 1,-6 6-1,-4 9 1,-4 6-1,-6 2 0,-2 4-1,-2-1-1,-6 1 1,-4 3 0,1 0-1,-4 5 1,2 0-1,-2 6 0,-1 6 2,4 7 0,1 5 0,-4 6-1,0 10 0,7 9 0,-3 7 1,3 10 1,-2 9 0,0 5 0,1 10 1,1 10 0,0 2-1,1 0 2,6 5-2,3 0-1,4 5 1,5-1-1,4-2 1,5-9-1,6 0 0,-5 0 1,5-11-1,-5-6 0,0-10 1,-4-10-1,-1-5 0,-5-4 1,-1-5-1,-4-10 1,-2 0-1,-2-3 1,-1 0-1,1-4 0,-3 0 0,5 2-3,-9-13-7,5 10-24,1-6-1,-4-11 1</inkml:trace>
  <inkml:trace contextRef="#ctx0" brushRef="#br0" timeOffset="1462">2234 22 11,'0'0'14,"0"-5"-2,1 5-3,-2-5 0,2 5-2,-2-7-1,1 7 0,-5-5 0,5 5-1,-7-2 0,2 2-2,1 0 0,1 0-1,-4 5 0,7 4-1,0-3 0,2 13 1,-2 3 0,5 12 0,-3 5 1,6 22 0,-3 4 0,7 20 0,-2 8-1,9 11 1,-2 1-2,5-3 1,-1 15-1,4 4 0,-1-6-2,-2-2 1,-3-1-1,-4 0 2,2 0 2,-7 10-3,0-21 2,1 0-1,-3-12 2,2-6-1,-3-3 1,7-7-2,-6-5-1,3 0 1,-3-4 0,1-4-1,-6-1 1,-1-1 0,-2-12 0,-2-2 0,-1-15 0,3-5 0,-2-17 0,2-11 0,0-8-1,2-5 0,1-1-2,-6-11-2,9 8-5,-12-13-11,4 9-16,-5-7 1,4 1-1</inkml:trace>
  <inkml:trace contextRef="#ctx0" brushRef="#br0" timeOffset="2223">1834 1255 7,'-4'-5'21,"1"0"-3,6 3-2,-6-3-3,11 7-3,-8-4-2,14 5-3,-6-3-1,15 4-1,2-4 1,13 2-1,4-4 0,14-2 0,6-6 0,7-15 0,-2-1 0,4 1 0,-1-1-1,-2 3 1,-8-5-1,1 10-1,-15-4 0,5 20 0,-7 2 0,-5-2-1,-8 2 1,-6 0-1,-2 0 1,-10 0-1,1 2 1,-9-2 0,-5 2 0,0-2 0,-2 0 0,1 1-1,-1-1 1,2 0-1,0 0 0,0 0 0,0 0 0,2 0 0,-1 0 0,-1 0 0,2 0-1,-4 0-2,7 0-5,-18 0-14,11 0-13,-3 0 1,-7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15.00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2092 870 4,'0'2'19,"0"-2"-2,4 5-2,-8-10-3,8 20-2,-4-21 1,3 2-4,-6 1-1,6-6-1,-3-8 0,0 7-2,-3-10 0,3-6-1,-4 1 1,1 11-2,-2-16 0,1 11 0,-4-3 0,1 1 0,-1-5-1,-1 1 0,1-1 1,-1-3-1,-1 5 1,2 1-2,-1 2 0,2 3 1,1 2-1,-1 1 0,-2 1 0,3 2 1,-5-2-1,3-3 1,-2 0 0,1-2 0,-1 1 1,-2-3-1,6 1 0,-5-1 0,3 3 1,-1-1 2,-2 4-2,-3 1 2,-3 2-2,5 2 2,-1 2-2,1-4 2,1 3-3,-3 1 1,3 0-1,0-2 0,3 0 0,-6 0 0,2-2 1,-4 1-2,0 3 1,1-2 0,-4 1 0,1 1 0,-1 3 0,-3 0 1,0-2-1,0 2 0,-2 0 0,2 1 0,0-1 0,0 2 0,0 1 0,4 2 0,-1-2 0,-3 2 0,3-1 0,-6 2 0,-1-1 0,1 2 0,0 1-1,-1-1 1,1 0 0,3-2 0,0 1 0,1 1 0,1-2 0,5 0 0,-4 0 0,0 4 1,3-3-1,-3 3-1,0 1 1,1 0 0,-3 0 0,3 2 0,1 1 0,1-3 0,1 2 0,3-2 0,-1 0 0,3-1 0,1 1 0,-1 0 1,-2 2-1,0-2 0,-1 2 0,1-2 0,-3 2 0,-7 1-1,0-2 1,5-1-1,-2 2 2,4-2-2,1 0 1,-3 0-1,5 0-1,6 0 2,-3 4-1,-1-2 0,-2 3-1,-3-2 1,-1 1-1,1-1 1,-1-1 1,3 0-1,-2 0 1,-1-2 0,6 0 0,-2 2 0,0-2 0,-3 0 0,2 3 0,-3 1 0,1 1 0,-3 2 0,-3 2 0,4 1 0,-1 2 0,-3 0 0,3-2 0,2 0 0,1 0 0,2-2 0,1 4 2,0 0-2,-3 0 3,1 4-3,2-1 2,-3 2-1,0 4 1,1-1-1,2-1-2,-3 2 1,5-3 0,-4 2 0,6 0 0,-2-1 0,5 9 0,-2-3 0,-3-3 0,5 1-1,-4-3 1,2 1 0,1-1 0,-1 0-1,0-12 1,4 1 1,-3 8-1,5 0 0,-1 2 0,0 3 0,2 4 0,-1 3 0,1 1 0,0 2 1,0 0-1,0 1 0,1-1 0,4 0 0,1-1 1,0 0-1,3-6 0,1 3 0,4 1 0,-3 4 1,3-2-1,-2-1 0,0 1 0,0-2 0,-1 0 0,0 1 1,0-3-1,3-1 0,-2-1 0,3 1 0,-1-7 0,4-2 1,-1-2-1,2-5 0,-4-3 1,4-2-1,-4-4 1,-1 11-1,3 4 0,-4 1 1,2 2-1,-3 1 1,5 1-1,2 4 0,1 1 0,0-16 1,1-1-1,1-1 0,0 1 1,0-2-1,-4 0 0,1-1 1,-1 1-1,-3-1 0,4-2 0,-1-1 1,3 1-1,-3-2 1,1 0-1,3-1 0,0-1 0,0 1 0,-7 0 0,4-1-1,-2 1 1,0-1-1,-4-2 2,1 4-2,-2-4 1,0 1 0,-1-1 0,0-1 0,0-1 0,0-2 0,0 1 1,-2-5-1,3 3 0,-2-1 0,0-3 0,-1 1 2,4 0-2,-4 0 1,4-2-1,-1 2 1,0-3 0,1-1 0,1 1-1,-2 1 0,1-2 0,-2 1 0,0-1 0,1 3 0,0-1 0,0-2 0,7 3 0,-4-2 0,4 1 0,3-1 0,-2-2 0,0 1 0,1 2 0,-4-1 0,-2-1 0,-5 4 1,-2 0-1,-1 2 0,-3-1 0,-1 1 1,0-1-1,1 3 0,1-3 0,3-2-1,3-1 1,-1 2 0,2 0 0,-1-4 0,3 2 0,-2 0 0,-2 4 0,-2 1 0,3 1 0,-6 1 0,1 0 0,1 1 0,0 1 0,-2-2 0,2 2 0,0-1 0,-2 1 0,2 2 0,-1-1 0,3 0 0,-1 2 0,-1 1 0,0-3 0,1 2 0,-1 0 0,0-1 0,-2-1 0,2 0 0,-2 1 0,2-1 0,1 1 0,-1-1 0,1 0 0,1 1 0,-1 1 0,2 0 0,-3 2 0,0 0 0,0-2 0,0 0 0,-2 0 0,1 0 0,1 0 0,0-2 0,1 1 0,-1-1 0,0 1 0,-2 2 0,0 0 0,-1 3 0,-1-2 0,4-1 0,-1 1 0,3 0-1,-2 1 1,4-2 0,0-3 0,1 0 0,5 1 0,-8 1 0,3-2 0,1 4-1,-1-4 1,2 4-1,-3-3 1,5 1 0,-5 0-1,3-2 1,-2-3 0,1 0 1,-2-1-1,0-3 0,1 1 0,0-2 1,2 0 0,1-1-1,0 3 0,2 0 0,0-2 0,-2-1 0,2 1 0,-1 2 0,2-2 0,-4-4 0,3 1 0,0-1 1,-2 1-1,-2-1 0,1 3 0,-2-4 0,-5 5 0,3-2 0,0 1 0,-2-5 0,1 1 0,1 0 0,-1-4 1,-3-1-1,6-2 0,-5-15 0,1 6 0,-1-4 1,-3 6-1,-1 0 0,0 5 0,-3 2 1,0 3-1,-1 14 1,-1-2-1,-1 1 0,-2-1 0,-4 0 1,2-5-1,1 2 0,-3 0 0,2-2 0,-3 1 1,2-1-1,-3 0 0,0 2 0,0 0 0,3-2 0,-2 2 0,-4 0 0,2-2 0,1 0 0,-5 2 0,6 0 0,-5 2 0,3-4 0,0 2 0,2 0 0,3 0 0,-1-1 0,1 0 0,-2-3 0,3 1 0,-4-1 0,3-1 0,-2 0 0,-1-2 0,3 0 0,-3 0 0,2 0 0,1-1 0,0-3 0,0 2 0,4-3 0,0-5 0,-2 1 0,1-2 0,4 1-1,0-2 1,0-5 0,0-3 0,2-2 0,0-1 0,1 1 0,0-5 0,-1 0 0,3 5 0,-2 1 0,1 4 0,-4 4 0,0 4 0,3 0 0,-3 1 0,4 3 0,-3-3 0,3-4 0,1-2 0,2 1 0,-2-4 0,3 2 0,2 1 0,0 4 0,-4-9 0,2 15 0,-5-13 0,1 23 0,-1-16 0,-3 5 0,-2-2 0,2 2 0,2 12-1,-2-17-2,15 27-13,-3-27-20,5 15-2,10-7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21.27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612 857 4,'0'2'14,"-3"-2"-3,3 0-1,0 7-1,-4-12-2,8 6 0,-4-2-1,0 1-1,0-2 0,3 2-1,-6-4 2,3 6-3,-6-7 1,5 5-1,-4 0 0,5 0-1,-7-3 0,3 1 0,-1-1 0,2 3 0,-7-6-1,5 5 1,-2-4-1,0 5 0,-3-4 0,1 4 0,-3 0 0,2-12 0,0 12-1,2-11 1,-3 11 0,1-14-1,-2 14 1,4-15-1,-4 15 1,3-5-1,-3 5 1,0-5-1,-1 5 1,1-6 0,-2 6-1,2-1 1,1-13-1,-1 16 1,-2-2 0,4-2-1,0-13 1,-2 15-1,3-15 1,-1 16-1,-2-2 0,2 1 1,-4-14-1,2 31 0,-3-14 0,1 14 0,1-12 1,-2 12-1,4-13 0,1 13 0,2-5 0,-1-12 0,1 15 0,-6-15 0,0 15-1,3-10 1,-1 12 0,0-10 0,0 7 0,2-4 1,-1 2-1,10 3 0,1-3 0,-2 1 0,2 1 0,-2-1 0,1 3 0,-1-1 0,2 2 1,-4 0-1,4 2 0,-3-1 0,1 1 0,1 0 1,1-1-1,-2 1 0,2 0 0,2-1 0,-1 3 0,4-1 0,-5 4 0,4-2 1,-1 5-1,1-2 0,-4 2 0,3-1 1,-3 3-1,0-2 0,0 0 1,0-2-1,0 1 0,0 3 0,0-4 1,0 1-1,0-1 0,2 0 0,3 3 0,-5-8 1,0 4-1,0-2 0,0-2 0,-2 1 0,12 0 0,1-3 0,-6 3 0,3-1 0,6-1 1,-2 0-2,0-4 2,-2-3-1,-7-4 0,1 2 0,-3-6 0,-1-3 0,0 1 0,2-2 0,0 0 0,1 0 0,-1 0 0,1 0 1,1 19-2,2-1 2,-2 8-1,1-2 0,0 3 0,0 2 0,0-1 0,0 6 0,0-20 0,-1-1 1,3-2-1,-1-1 0,1 0 0,0-2 0,0 3 0,0-3 0,1 2 0,2-1 0,-1 1 0,-1 2-1,1-4 1,1 1-1,-1-1 1,1 1 0,-3-6-1,-1 2 1,0 0-1,0-1 1,-1-3 0,2-1 1,-3 4-1,4-2 0,-1 3-1,3-4 1,-1 1 1,-3 0-1,6-2 0,-1-2 0,-5-1 0,3-2 0,-2-1 1,3 1 0,-3-1 0,-1 0 0,1 1-1,-2 0 1,4 0-1,-2 2 1,1-2 0,-3 0-2,4 1 1,-1-3 1,1-1-1,-2 1 0,-1 0 0,3 1 0,-2-1 0,-2-2 0,2 1 0,-1 3 0,0-2 0,-1 0 0,3 0 0,-1 1 0,-2-3 0,2 2 0,0-4 0,-4 0 0,2 3 0,-1-6 0,-4 4 0,0 0 0,0 1 0,0 3 0,3 1 0,0 1-1,1 1 1,-1 1 0,6-1 0,1-1 0,-3-1 0,1-13 0,-3 2 0,0-1 0,0 0 0,1 2 0,-3 0 0,-3 0 0,3 4 0,4 11 0,-2 0 0,-1 0 0,6 0 0,-2 0 0,3-1 0,-3 1 0,2-2 0,-1 0-1,-2 1 1,-1 1 0,0-2 0,-3 2 0,7 0 0,-3 0 0,0 2 0,5-1-1,-6-1 1,6 2 0,-3-2 0,1 2 0,-1-2 0,-3 0 0,1 0 0,-2 0 0,2 0 0,0 0 0,0 0 0,-1 0 0,1 0 0,2 0 0,-2 0 0,-1 0 1,1 0-1,0 0 0,0 0 0,-4 0 0,2 0 0,-1 0 0,1 0 0,0 15 0,2 2 0,0 2 0,-1-2 0,1 3 1,0-3-1,0 3 0,0-1 0,-1-14 0,-1 0 0,1 0 0,2-1 0,-1 1 0,3 0 0,-1 3 0,1-3 0,2 0 0,-2 0 0,-2 1 0,3-5 0,-5 6 0,3-4 0,-2-1 0,0 3 0,-4-3 0,4 1 0,1 1 1,1-1-1,1-1 0,-2-1 0,3-1 0,1 0 0,1 0 0,-4 0 0,4-1 0,-3 1 0,1 0 0,-1 0 0,2 0 0,0 0 0,0 1 0,-1 1 0,5-2 0,3 0 0,-4-3 0,4 1 0,-4 0 0,4-1 0,-1 0 0,1-1 0,-2 3 0,2-5 0,-2 5 0,0-3 0,1 1 0,3-2 0,1 0 0,3-4 0,1 1 0,3-4 0,-2-2 0,2-13 0,2 0 0,-4 3 1,-3 2-1,1 0 0,-3 4 0,-1 2 0,-3 3 1,1 13-1,-2 0 0,2-4 0,-4-1 0,-3 0 0,2 2 0,-2-4 0,-6-1 0,1-4 0,-2 0 0,-1 0 0,1-2 1,2 4-1,-4-3 0,2-3 0,2 3 0,-2-1 0,0 2 0,0-2 0,-1 4 0,-3-1 0,1 1 0,-2-2 0,0 4 0,0-2 0,0-4 0,0 4 1,0-2-2,0-2 2,0 3-1,0 0 0,-2 0 0,1 2 0,-1-3 0,0 4 0,-3-4 0,2-2 0,1 1 1,-3-3-1,0 1 0,3 0 0,-3 0 0,-2 1 0,0 2 0,2-1 0,-2 2 1,4 1-1,-4 0 0,-1 0 0,4 0 0,-3-4 0,4-1 0,-5 1 0,2 2 0,1-3 0,0 3 0,0-1 0,0 3 0,0 1 0,-4 2 0,6-1 0,-4 1 0,2 0 1,-2-1-1,-1 3 0,4-5 0,-2-1 0,1-1 0,-2 2 0,0-2 0,2 4 0,-2-2 0,4 1 0,-4 4 0,2-3 0,0 3 0,0 0 0,1-1 0,-4 1 0,3-1 0,-4-1 0,2 0 0,-1 2 0,1 0 0,0-2 0,2 2 0,2 3 0,-4-1 0,0 1 0,2 0 0,5 1 0,-7-1 0,4 2 0,-1-2 0,-1 1 0,2 1 0,-1 0 0,-2 0 0,2-2 0,1 2 0,1 2 0,2-4 0,-3 2 0,3 0 0,0-2 0,0 2 0,0 0 0,-2 0 0,0-1 0,4 1 0,-4 0 0,2 1-1,2-1 1,-2 0 0,0 2-1,5-2 1,-5 2-1,0-2 1,5 0 0,-1 1 0,-1-1 0,-3 0 0,7 2 0,-4-2 0,2 2 0,2-2-1,0 1 1,-2-1 0,2 2 0,0 0 0,1-2 0,-4 0 0,2 0 1,-2 0-1,1 0 0,2 0 0,-1 0-1,0 0 1,0 0 0,1 2 0,0-4 0,1 2 1,1 0-1,-2-4 0,0 4 0,-1-1 0,1-1 0,-2 0 0,0 2 0,-1-1 0,1-1 0,-2-1 0,2 1 1,0-3-1,-1-2 0,4 0 0,-1-3 0,0 0 0,0 0 1,-2-2-1,-2-3 0,4 4 0,-2 0 0,0 0 0,0 1 0,2 2 0,0-4 0,-4 2 0,6-1 0,-6 1 0,4-3 1,-3 1-1,1 2 0,-2 1 0,0 4 0,-3-12 0,0 14 1,4-11-1,-8 14 0,4-15 0,-6 15 0,6-17 0,-4 0 0,-1 10 0,5-13 0,-7 11 0,7-11 1,-6 8-2,6-13 2,-7 15-2,0-4 2,3 0-1,-2 1 0,-5-3 0,3-1 0,-2 1 0,-2-4 0,2 0 0,-2 1 0,-2-1 0,2 1-1,-3 0-1,1 1 1,2 1 0,-3 3-1,0-1 1,-2 3-1,5 2 1,0-2 1,0 2 0,-2 1 0,1 1 0,-2-1 0,-2 4 0,3 0 0,-6 3 0,1 1-1,-3 1 1,1 1 0,3-1 0,-1 4 0,0 1 0,0-3 0,6 1 0,-2 0 0,1-1 0,-1 1 0,3 1 0,-4 3 0,3-4-1,-1 6 1,-1 1 0,1 2 1,-3-2 0,5 2 1,-3-1-1,3 1 1,2 0-1,-5-2 1,4-1-1,0-1-1,-1 1 0,-2 1 0,6-3 0,-6 1 0,2 1 0,4 1 0,-1-2 0,-1 1 0,1 1 0,-3 0-1,2-1 1,0-1 0,3 1 0,-1-1 0,-1 1 0,2-1 0,-1 2-1,5-2 1,1 1 0,-5-1 0,0 2 0,2-3 0,-2 2 0,2-3 0,0 3 0,-3 1 0,-3-2 0,6 16 0,-5-14 0,0 11 0,1-11 0,3 12 0,-6-5-1,5 0 1,2-2 0,0-15 0,1 12 0,1-12 0,-2 12 0,-2-12 0,2 0 0,-4 2 0,-1 3 0,0-2 0,0 2 0,0 0 0,-1 2 0,3 2 0,1-3 0,-2 1 0,4 0 1,0-4-1,-2 1 0,2-3 0,-1 1 0,2-2 1,-4 0-1,1-2 0,-2 2 0,4 0 0,-2 0 0,-1-1 0,-2 1 0,3 1 0,-2-1 0,1 0 0,-2 2 0,0-2 0,-2 0 0,0 2 0,0-2 0,-2 0 0,4-2 0,0 0 0,1-1 0,1 1 0,1 2 0,-2-3 0,3-1 0,-1 3 0,0-3 0,-1 1 0,-1 1 1,1-1-1,-1 0 0,1-1 0,-1-1 0,2 3 0,-3-3 0,5 2 0,-2-1 0,-1 1 0,1 0 0,0 1 0,2 0 0,2 2 1,-4 0-1,3 0 0,-4 0 0,4 0 0,1 0 0,-4-12 0,0 12 0,4-10 0,1 10 0,1-12 0,-3 12 0,3-12 0,-3 12 0,1 0 0,6 0 0,-3-1 0,0 1 0,0 12 0,0-23 0,0 23 0,0-12-1,2 0 1,-2 0 0,0 11 0,2-11-1,-2 0 1,3 11 0,2-11 0,-2 0-2,4 12-2,-7-22-7,10 13-24,-3-1-1,5-2 0</inkml:trace>
  <inkml:trace contextRef="#ctx0" brushRef="#br0" timeOffset="6550">631 23 6,'-4'0'11,"4"0"-2,-5-1 2,5 2-3,-2-2 0,2 2-2,-5-4 1,5 5-3,-6-4 2,-1 2-3,-2-2-1,-1 2 0,-5-3 0,3 3 0,-7-4-1,2 4 1,-7-3 0,6 1 0,-5-1 0,5 5 0,-4-6 0,1 4 0,-3 0 0,6 4 0,-4-3-1,6 4 1,-2-1-1,-1 3 0,2-1-1,5 1 0,0 0-1,-2 1 2,4 3-2,2-1-1,-2 0 1,1 2 0,-1 3 0,1 0 0,-1 2 1,2 0-1,-1 4 1,2-4 0,-1 3 1,4 0-1,3-1 0,-1 1 0,4 1 3,1-1-3,1 2 3,1 0-1,0 0 1,2 2-2,1-4 2,2 2-1,2 0-2,3-5 2,2 2-2,4-5 0,-1 1 1,1-3-1,-3-4 0,1-1 1,0-2-1,-4-2 0,4-3 1,-6-1-1,4-1 0,-3-3 1,3 0-1,2 0 1,-1-2-1,1-1 0,-3-3 1,4 1-1,-5-2 1,1-3 0,-6-4 0,0 1-1,-3-4-1,-4-2 1,1-2-2,-6-2 2,-3 1-2,1 1 2,-2 1-2,-1 3 2,0 0 1,-2 6-1,-1 3 0,3 4 0,-1 1 0,-1 3 1,-2-2-1,-3 0 0,2 4-1,-5-6-2,10 9-9,-6-7-23,1-4 5,3-1-3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2:29.673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1678 1532 2,'3'2'16,"-1"-2"-3,-4-2-4,4 4 0,-6-4-2,6 4 0,-5-4-1,4 2 1,-4-4-1,3 3 2,-10-4-2,6 1 0,-6-2-2,0 2-1,-5-4 0,-2 3 0,-4-5-1,1 3-1,-4 0 0,3-1 0,-2-4 0,0-15 0,-2 0 0,3 1-1,-2-1 1,0 5 0,-1-1-1,-1 4 1,-1-1-1,-1 20 1,0 0-1,0 0 0,3 0 1,-1 0-1,2 0 1,-8-2-1,3 0 0,5 1 0,-1 1 0,-1-2 1,-1 2-1,-2-2 0,-3 2 0,6 0 0,-1 27 0,-2 4 0,-2-1 0,4 2 0,-2 0 1,4 1-1,1 4 0,-4-3 0,5-24 0,-5-2 0,-1 2 0,-5 0 1,2 7-1,-5-1 0,-1 2-1,2 1-1,1 1 2,1 0-2,5-1 1,3 3 0,4-4 0,7 1-1,-1 1 2,3 2 0,-3 7 1,4 0-1,-1 5 0,1 1 1,2 1 2,-2-1-2,1-1 2,0 1-2,2-4 1,1-2 0,1-2 0,0 0-1,-3-2-1,1 2 0,1 10 1,-3 1-1,-2-8 0,1 0 0,2 3 0,-1-3 0,1-3 0,3 2 1,2-14-1,4 0 0,-1 7 0,4 0 1,-1 2-1,4 3 0,-1 2 0,-1 4 0,7 1 1,-1 3-1,1 4 0,4 1 0,-1 2 0,3-2 0,3 7 0,-1-5 1,3 2-1,-1 0 0,2-4 0,2 0 0,2-5 1,-1 1-1,6-6 0,1 0 1,2-3-1,7-4 0,-2-1 1,4-2-1,-2-2 0,1 0 1,-4-1-1,-3-4 0,-2-3 0,-6 0 1,-1-4-1,3 1 0,-6-4 0,3-4 1,-1-1-1,3 0 0,-3 0 0,1 0 0,-6 0 0,-1 0 1,1 0-1,-1 0 0,0-1 0,-4 1 0,0 0 0,-1 0 0,5 0 0,1 0 0,-4 0 0,-1 0 0,2 0 0,-3 0 0,3-2 1,-4 2-1,-3-2 0,1-1 0,-3-2 0,1 0 0,1-7 1,0 4-1,2-8 0,2 3 0,3-2 0,-4-1 0,3 1 0,-1 2 0,-3 1 0,-2 0 0,-1 5 0,-3 0 0,3 2 0,-4 0 0,2-2 1,-2-1-1,2-2 0,0 0 0,-1 0 0,1-2 0,0 0 0,-2 2 1,-1 1-1,-1 3 0,2 1 0,-2 1 0,1-1 0,-1 2 0,4-1-1,-2-1 1,2-2 0,0 6 0,1-1 0,-1-1 0,0 1 0,-2 2 0,0 2 0,-1-2-1,1 3 1,1-1 0,3 5 0,1-1 0,0-1 0,6 2 0,-1 2 0,4-1 0,0 2 0,-2 0 0,1 0 0,-1 1 0,2 0 0,-4 3 0,2-4 0,-1 4 0,1-3 0,1 3 0,3-6 0,-2 4 0,-1-2 0,1-1 0,-2-4 0,-2 2 0,-3-2 0,-1 3 0,-1-3 0,-2-1 0,-1 1 0,-2-2 0,5 4 0,1-2 0,4 3 0,-3-1 1,2-2-2,1 2 2,-2-2-1,-1 2 0,-3-4 0,-1-1 0,-2 0 0,0-1 0,-1-1 0,1 0 0,-1 0 0,-2 0 0,0 0 0,6 0 0,3 0 0,-4 0 0,4-1 0,-5-1 0,5 0 1,-2 2-1,0-3 0,-1-1 0,0 1 0,-3-2 0,6-2 0,0 1 0,0 0 0,2-2 0,-1 1 0,1 2 0,-6 0 0,3 2 0,-5-2 0,0-2 1,0-2-1,-2-1 0,-2-2 0,1-4 1,0 2-1,1-5 0,-1 4 0,1-2 0,-1 4 0,0 3 0,1 1 0,-1 2 0,-1 1 0,1-1-1,1 2 1,1-2 0,0 2 0,2 0 0,1-4 0,1 4 0,3 2 0,1 1-1,-1 2 1,0 0 0,2 4 0,-2-1 0,3 2 0,-1-1 0,-2-3 0,3-1 0,0 2 0,-1-2 0,3 3 0,-2 1 0,2-1 0,2 5 0,-2 1 0,-3 1 0,1 0 0,-3 0 0,1 1 0,-1-5 0,2 1 0,-4-2 0,2-2 0,-2 1 0,2-1 0,-2 2 0,2 0 0,0-1 0,-2 1 0,1 2 0,1-2 0,-4-2 0,6-1 0,-1-1 0,1-1 0,-2 2 1,2-2-1,1-2 0,-3 2 0,1 0 0,1 2 0,-4-2-1,2 2 1,-2-2 0,2 2 0,0-1 0,0-1 0,0 0 1,0-1-1,2-1 0,-2-2 0,1 3 0,-1-3 0,-2-1 0,-1 0 0,1-2 0,-1-3 0,-1-2 0,2-6 1,-1-1-1,-2-8 0,4 2 0,-5-4 0,6-1 0,-2 3 0,-2 1 0,-1-1 0,2-1 0,-4 0 0,-5-4 0,1-7 0,-1-1 0,0-6 0,0-3 0,0 2 0,0 1 0,4 4 0,-1 3 0,6 7 0,-6 3 0,-3 6 0,4-1 0,-1 2 0,-3 0 0,0 0 0,0 0 0,-3-14 0,3 3 0,-4-5 1,4-2-1,-2 3 0,1 1 0,-1-1 0,0 0 0,-6 13 0,8 0 0,-2-1 0,2 0 1,2-2-3,1 0 0,1-4 0,-1 1 1,6-2-1,-6-2 1,-1 5-1,-1 0 1,-1 7 1,0 0 0,-1 5 0,-3 1 0,-4-1 0,4 3 0,-6-1 1,5 1-1,-2 4 2,-1-3-1,1 1 1,0 2-1,7 0 1,-8 1-1,8 2-1,-6 1 2,6-5-2,0 5 0,0-1-1,0 4 1,0-4 0,0 0 0,0 0 0,0 4 0,0 0 0,0 1 0,0 0 0,0 0 0,0 2-1,4 0 1,-4 0-1,7 0 1,-7 0 0,8 0-1,1 2 1,1-2 0,2 2 0,-4 0-1,6-1 1,-2 1 0,7-2 1,-8 2-1,7-2 0,-5-2 0,4-1 0,2-3 0,0 1 0,1-1 0,2-3 0,-1 1 0,-4-1 0,0-1 1,0 0-1,-5 0 0,-2 0 0,-5-2 1,2 2-1,-4-6 0,1-16 0,-1 2 0,-3 1 0,0-1 1,-3 4-1,3-1 0,0 7 0,-4-2 0,-3 19 0,2 3 0,-2-4 0,-3-1 0,2-2 0,-4-3 0,0 0 0,0-3 0,-3 1 0,4-2 0,-2 2 0,-1-1 0,6-1 0,-3 1 0,0 4 0,-1 1 0,0 0 0,1-1 0,1 4 0,-2 2 0,2-1 0,0 1 0,0-1-1,3-1 1,-10 2 0,8 0 0,-3-1 0,-1-1 0,3 4 0,1 1 0,-3 0 0,2 0 0,5 0 0,-5 0 0,3 0 0,0 0 0,0 3 0,-1-5 0,1 1 0,-2-1 0,-1 2 0,2 0 0,-3-2 0,1 4 0,0 0 0,1-1 0,1 1 0,3 0 0,0-1 0,-2-1 0,3-1 0,1-1 0,0-1 0,-2 1 0,-2-3 0,0 1 0,0 1 0,0 0 0,1-2 0,2-2 0,-1 3 0,3-1 0,1-3 0,2-1 0,-1 1 0,4-4 0,-3-1 0,1-1 0,0-3 0,-2 0 0,0-3 0,2 1 0,-2-1 0,0-2 0,1-5 0,-1-2 0,2-3 0,-2-2 0,0-5 0,-2-3 0,2 3 1,-3 4-1,-1-2 0,-1 3 0,0 3 0,-2 4 0,-1 5 0,1 2 0,-1 0 0,-3 1 0,5 1 0,-3-1 0,6 0 0,-3 1 0,0-4 0,-1 3 0,2-1 0,-4 3 0,-1 0 0,-4 2 0,-1-2 0,-4 2 0,2 0 0,-1-4 0,1 5 0,-2-1-1,2 0 1,-2 1 0,4 3 0,-1 1 0,-2 3 0,2 2 0,-2 3-1,-1 2 1,-3 3 0,0 1-1,0 4 1,-1-3 0,5 0 0,-3-1 0,2-1-1,4-3 1,2-2 1,1-1-1,0 0 0,1-2-1,-2 1 1,-1 4 0,2 0 0,-3 4 0,1 1-1,2 0 1,1 5-1,-3 0 1,9 2-1,-5 1 1,4 1-1,3 1 1,3 2 0,-3-3-1,1 8 1,0-6 0,-3 5 0,2 1 0,-1 1-1,3 1 2,-3 3-2,4 4 1,2-6 0,1 5 0,2-1 0,4-2 0,-1-2 0,1 1 0,0-3 0,-3 6 0,1-3 0,-2 1 0,-1 0 0,-1 3 0,0-1 0,1 0 0,-1 1 0,1 0 0,1-4 0,0 3 0,2-4 0,-2 0 1,2 1-1,-2-3 0,-4 1 0,1-4 0,-2 6 0,0-4 1,-2 0-1,2-2 0,2 2 0,-2-2 0,2 2 0,0-3 0,-1 1 0,1 0 1,0-4-1,-1 2 0,-1-3 0,-1-3 0,1-3 0,0-1 1,-2-3-1,2-3 0,0 0 0,0-2 1,-2 0-1,2 0 0,0 0 0,0 0 1,0 0-1,-1 0 0,-1 0 1,-2 0-1,-1 0 1,-1 0-1,-3 0 1,0 0 0,-1 0-1,-2 0 1,0 0-1,-1 0 0,-1 0 1,-1 0-1,0 0 0,-1 0 0,-1 0 0,-2 1 0,-3-1-1,2 0 1,3 0 0,2 2 0,-2-2 0,1 0 0,-1 0 0,2 2 0,1-2 0,2 0 0,-6 0 0,-3 0 0,1 0 0,-1 0 0,-1 1 0,2-1 0,-1 0 0,3 0-1,1 0 1,3 0 0,2 0 0,3 0 0,4 24 0,2 6 0,-2 1-1,1 3 1,1-2 0,-2 3 0,-2 2 0,2 1 0,-2-25 0,0-3 0,1 2 0,-1-3 1,2-1-1,-2 1 0,3-3 0,-1 3 0,4-1 0,-1-1 0,2 0 0,-2-1 0,1 3 0,1-2 0,-4-2 0,4-2-2,0 2 2,-3-1-1,3-3 1,0 1-2,-4 0 2,4-2 0,-3 1 1,3-1 0,0 0-1,0 0 2,0 0-2,-2 0 1,2 0-1,-2 0-2,2 0 2,-1 2-2,-3-2 2,1 0-2,0 0 3,-1 0-2,2 0 1,-3 0-2,9 2-3,-6-7-5,11 5-27,6-4 1,10-1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38.082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8-1 5,'-2'0'11,"2"7"-2,-2-3-1,2-3-2,-2-1 0,2 9-2,-1-4-1,1-3 0,0-2 0,0 3-1,0-1 1,1 6 1,-1 1 0,4 8 0,-6 1 0,4 9 2,-2 7-2,0 9 0,0 6-2,2 9 1,-2 9-1,0 6 0,3 2-1,0 1 1,1 2-1,2 0 1,-6-3 0,5-4 0,-3-5 0,3 0 0,-5-1-1,0-1 1,2-1-1,0 1-1,1 2 0,-1 0 0,1-1 0,0 3-1,1-6 2,-1 3-1,-3-6 1,2 0-1,-2-4 1,-2-3-1,0-3 1,4-6-1,0-2 0,-1-2 0,3-2 0,-1-5 1,2-3-1,-1-2 0,-1-2 0,0-1 1,-3-5-1,0-2 0,0-7 1,0 2-1,0-5 0,0-1 0,0-2 1,2-3-1,-2 1 0,2 0 1,-1-2-1,-1 0 1,0 2-1,0-2 1,-1 1-1,1 1 0,0-2 1,-2 2-1,0-2 0,2 1 0,0-1 0,0-1-1,2 4-4,-4-8-7,2 2-21,5-3 2,5-7-2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39.804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84 37 3,'0'-13'13,"-5"1"-2,2 5-2,-1 4-2,1 1-2,-1 2-1,4 0-1,-1 5 0,1-1 0,1 1 0,-2 3 0,2 2 1,-2 2 0,1 3 0,-4 2 2,4 7-2,-6 5-1,4 10 1,-5 5-1,5 9-1,-3 9 0,5 8 0,0 14-1,0 6 0,0 5 0,0 3 0,0 2-1,-5 2 1,0-9 0,2-3 0,-6-14 0,6 1 0,-2-11 0,3-7 0,0-3-1,4-5 0,3 3 1,-2 0-2,1 4 2,1-2-2,-3 0 2,1 0-2,-3-4 1,-2 1 1,-1-6 0,1-6 0,-1-5-1,1-6 0,0-3 1,2-3-1,-1-4 1,1-3-1,0 0 0,0-2 0,0 1 0,-4 1 0,4-1 0,-5 0 0,5-1 0,-3 0 0,-1-3 0,8 0 0,-4-4 0,0 1 0,3-6 1,-3 1-1,2-3 1,-2 1-1,3-2 1,-3-2-1,0 2 0,0-3-2,14 3-7,-6-8-9,11-4-15,8-2 2</inkml:trace>
  <inkml:trace contextRef="#ctx0" brushRef="#br0" timeOffset="992">697 1517 3,'-5'0'17,"3"0"-4,0 0-1,-3 0-3,4 3-2,-3-3-2,1 7 0,-2-2-1,3 5-1,-1 2 1,3 5 1,-2 5-3,4 7 1,-2 3-1,0 7 0,0 4-1,3 4 1,-3 0-1,0 3-1,0-3 1,0-1-1,2-6 1,-2-2-1,0-8 2,0-3-2,0-5 2,-2-6-2,0-4 2,2-4-2,-1-3 2,2-3-1,-1-2-1,0-4-1,2 1-2,-2-7-4,8 3-8,-2-3-14,-3-9-2</inkml:trace>
  <inkml:trace contextRef="#ctx0" brushRef="#br0" timeOffset="1532">707 888 13,'-5'-7'14,"5"7"-2,-2 0-4,2 5-1,-3-1-3,3 3-1,-3-4-1,3 4 0,0-2-1,0 0 1,0-3 0,0-1 0,0-1 0,0 2-1,0 0 0,0 1-2,5 2-2,-4 0-5,1-1-13,12 8-4</inkml:trace>
  <inkml:trace contextRef="#ctx0" brushRef="#br0" timeOffset="2274">1274 7 8,'0'30'8,"0"8"-1,3 13 0,2 13 1,-1 11 0,-2 9-1,-2 16-2,1 10 0,-4 7-1,-1 5 0,-1-8 0,2-4-1,-2-7-1,1-3 0,3-11 1,1-6-1,-2-2-2,4-3 1,-2-2-1,3-3 0,4-5 0,1-5 1,-1-6-2,5-8 1,-2-10 1,2-5-1,-2-5 2,-1-4-1,-2 1 1,-4 1-2,-3 0 2,0 4-1,0 1 0,-2-2-1,2-1 1,0-4-1,0-4 1,0-3 1,0-11 0,2-3 1,-7-11 0,5-7 0,-5-13 0,2-3-1,-6-9-1,2-5 0,-1-11-1,4-4-1,1-5 0,3-6 2,7-6-2,5-2 1,3-7 0,5 2 0,1 2 0,-1 3 1,1 3-1,-3 6 0,-1 11 0,-5 7-1,0 12 1,0 7-1,0 7 0,-2 6 0,2 11 0,2 6-1,5 12 1,-1 10 0,1 13 1,0 1 0,-2 8 0,-2 7 0,-3 4 1,-4 3 0,-9-4 0,-9-3 0,-2-5-1,-2-3 0,-1-4 1,-1-6 0,-2-9-1,2-7 1,-2-6 0,6-4 0,-2-5-1,2-4 2,2-1-2,-2 2 1,2-2 0,1 1-1,6 4 0,0-3 0,-3 1 0,6-1 0,-3 1 1,0-1-1,3-1 0,-4 3 0,4-3 0,-3 3 0,3-1 0,0 2 0,0 0-1,0 0 1,3 2 0,1 1 0,2 4-1,6 5 1,0-1 0,2 10-1,1-1 2,4 4-1,3 5 0,5 3 0,1 0 0,-5 2 1,5 0-1,-5-2 1,5 2-1,-1-2 0,-7-3 0,-1-4 1,-2 1 0,2-6 0,-4-1 1,-1-4-2,-4-3 2,-2-4-1,-1-1 1,0-2-1,-4-3 0,-3-2-2,2 0-2,-5-9-8,6 1-18,4-6-5,0-4 0</inkml:trace>
  <inkml:trace contextRef="#ctx0" brushRef="#br0" timeOffset="3515">2193 1817 11,'3'3'19,"1"-3"-4,4 4-2,-4-11-3,9 3-2,-8-9-2,9-1 0,-2-14 0,5-5-2,-2-12 0,6-6 0,-6-12-1,0 9-1,-1-5 0,-2 1 0,-5 5-1,-7 8 0,-5 7 0,-4 10 1,1 9-1,-8 0-1,-2 11 1,-1 6-1,-2 9 0,1 6-1,-2 6 1,-4 5-1,1 8 1,-1 2-1,1 7 1,-1 1-1,-1 0 1,8 4 0,1 1 0,7 3 0,3-5 0,4 1-1,4 0 1,9-2 0,-1-3-1,1-2 1,6 0 0,2-6 1,-3 0-1,8-3 1,2-4 0,0 1-1,5-9 1,1 4 0,3-6 1,-4-3-2,1-4 3,2-1-2,-6-8 0,-4 2 0,-3-6 0,1 1 0,-8-5-1,4 1 1,-1-7-1,0 1 0,2-4 1,2 0 0,1 3-1,1-3 0,-1 4 1,1-3-2,-1 5 0,-5-1-3,4 5-7,-4-3-22,-6-5-2,-1-7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0" units="in"/>
          <inkml:channel name="Y" type="integer" max="15980" units="in"/>
          <inkml:channel name="F" type="integer" max="255" units="dev"/>
        </inkml:traceFormat>
        <inkml:channelProperties>
          <inkml:channelProperty channel="X" name="resolution" value="2574.54541" units="1/in"/>
          <inkml:channelProperty channel="Y" name="resolution" value="2582.41748" units="1/in"/>
          <inkml:channelProperty channel="F" name="resolution" value="INF" units="1/dev"/>
        </inkml:channelProperties>
      </inkml:inkSource>
      <inkml:timestamp xml:id="ts0" timeString="2004-07-22T21:33:44.561"/>
    </inkml:context>
    <inkml:brush xml:id="br0">
      <inkml:brushProperty name="width" value="0.07938" units="cm"/>
      <inkml:brushProperty name="height" value="0.07938" units="cm"/>
      <inkml:brushProperty name="fitToCurve" value="1"/>
    </inkml:brush>
  </inkml:definitions>
  <inkml:trace contextRef="#ctx0" brushRef="#br0">247 0 12,'3'24'9,"-1"3"2,3 12-2,-1 0 1,4 10-2,-3 9 1,5 20-3,-3 5 1,2 15-1,-3 16-2,5 8 0,-3 5-1,2 5 0,-3-8-1,0-6 0,-4-9 0,-3-4 0,4-16-1,-6-5 1,0-12-1,2-6 0,0-6 0,2-8-1,0-9 1,-1-13-1,3-8 1,-2-8-1,1-7 1,-1-6-1,-1-1-1,-1-7-2,2 7-4,0-8-5,6 5-9,-3-4-10,4-7 0</inkml:trace>
  <inkml:trace contextRef="#ctx0" brushRef="#br0" timeOffset="521">0 1378 11,'17'-14'13,"5"4"-1,6-2-1,4 6-3,5-3-1,9 6-3,0-4 0,7 7-1,0-7 0,4 4 1,-4-9-1,5-2 2,-9-4-1,1-1-1,-9-3 0,-7 3 0,-6-3-1,-7 7 0,-4 3-3,-7 2-4,-1 12-8,1-1-17,-9-1 1</inkml:trace>
  <inkml:trace contextRef="#ctx0" brushRef="#br0" timeOffset="951">818 34 5,'2'25'8,"3"11"1,7 15-2,2 15 2,4 27-1,5 17 0,-3 19 0,-3 10-2,0 9 0,-9-4-1,-1 0 1,-7-12-2,0-10-1,-3-17-1,1-12 0,0-10-2,4-8 1,0-6 0,0-3-2,1-12 2,0-8-1,-3-12 0,5-10 2,-5-14 0,2-13-1,0-21 1,3-8 1,0-17-2,4-4 1,4-11-1,1-6 0,4 4 0,5 3-1,4 9 0,3 3-1,1 6 0,5 0 1,-1 3-1,3 5 0,-1-6 1,-1 8 0,-4 1-1,-1 7 1,-6 8 0,-4 9 0,-2 17 0,-6 10 1,-4 15 0,-1 10 1,4 4 0,-5 7 1,1-1-1,-4 4 0,6-2-1,0-3 1,4-2-1,-4-1-1,-3-3 0,5 0 0,-2-3 0,9-3-1,-9-5 1,-2-4-2,4-1 0,-2-12-2,6 5-5,-11-17-13,2-7-11,1-6 1</inkml:trace>
  <inkml:trace contextRef="#ctx0" brushRef="#br0" timeOffset="1672">1907 1696 18,'20'6'21,"1"-5"-2,-3-11-4,8-2-2,-4-12-4,7-1-2,-5-9-3,3 0-1,-2-1-1,-2-6-1,2-5 0,-1-6 0,-4-8 0,2 1-1,-5-4 1,-3-1-1,-4 0 1,-5 4 0,-6 8-1,-3 6 1,-9 12-1,-6 10 0,-1 13 0,-8 11 0,1 13 0,-5 13 0,-1 12-1,3 12 1,1 7 0,0 11-1,0 0 1,5 1 0,4-8 0,3 2 1,3-5-1,2-2 0,6-6 0,2-4 1,4-5-1,7-2 1,1 0-1,9-5-1,2-2 2,7-7-2,4-3 2,6-3-1,5-6 0,0-1 0,-1-5 1,3-3-1,-2-4 1,-2-2 0,-5-3-1,2-4 1,-4-3 0,-1 1 1,-2-6-1,-6 1 0,3-2 0,-4-1-1,-2-3-1,-3-3-4,9 3-10,-2-6-19,-2 0 3,5-8-3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9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>
            <a:lvl1pPr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864" y="1"/>
            <a:ext cx="317116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>
            <a:lvl1pPr algn="r"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2313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820" y="4560571"/>
            <a:ext cx="5853563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98" cy="4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b" anchorCtr="0" compatLnSpc="1">
            <a:prstTxWarp prst="textNoShape">
              <a:avLst/>
            </a:prstTxWarp>
          </a:bodyPr>
          <a:lstStyle>
            <a:lvl1pPr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864" y="9121140"/>
            <a:ext cx="3171167" cy="47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8" tIns="46635" rIns="93268" bIns="46635" numCol="1" anchor="b" anchorCtr="0" compatLnSpc="1">
            <a:prstTxWarp prst="textNoShape">
              <a:avLst/>
            </a:prstTxWarp>
          </a:bodyPr>
          <a:lstStyle>
            <a:lvl1pPr algn="r" defTabSz="932854">
              <a:defRPr sz="1300">
                <a:latin typeface="Times" charset="0"/>
              </a:defRPr>
            </a:lvl1pPr>
          </a:lstStyle>
          <a:p>
            <a:pPr>
              <a:defRPr/>
            </a:pPr>
            <a:fld id="{E60CE414-A1F3-43F9-8229-8A7975CE9A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539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A390E84-82C8-4033-A4FE-0E867D1FBF03}" type="slidenum">
              <a:rPr lang="en-GB" sz="1300" smtClean="0"/>
              <a:pPr/>
              <a:t>1</a:t>
            </a:fld>
            <a:endParaRPr lang="en-GB" sz="130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979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C00758B-1137-47F5-A915-02935882748A}" type="slidenum">
              <a:rPr lang="en-GB" sz="1300" smtClean="0"/>
              <a:pPr/>
              <a:t>19</a:t>
            </a:fld>
            <a:endParaRPr lang="en-GB" sz="13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32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7ACAC23-2E3D-4463-9283-7E478B57BDCE}" type="slidenum">
              <a:rPr lang="en-GB" sz="1300" smtClean="0"/>
              <a:pPr/>
              <a:t>20</a:t>
            </a:fld>
            <a:endParaRPr lang="en-GB" sz="13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58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B7A0036-93AA-4C53-9E6B-5DFB27388450}" type="slidenum">
              <a:rPr lang="en-GB" sz="1300" smtClean="0"/>
              <a:pPr/>
              <a:t>21</a:t>
            </a:fld>
            <a:endParaRPr lang="en-GB" sz="130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514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0975ED5-D686-4FAC-94AE-BB0CA188138E}" type="slidenum">
              <a:rPr lang="en-GB" sz="1300" smtClean="0"/>
              <a:pPr/>
              <a:t>22</a:t>
            </a:fld>
            <a:endParaRPr lang="en-GB" sz="13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EAD7C9E-24B3-4685-A8EC-06BB5A9FA741}" type="slidenum">
              <a:rPr lang="en-GB" sz="1300" smtClean="0"/>
              <a:pPr/>
              <a:t>5</a:t>
            </a:fld>
            <a:endParaRPr lang="en-GB" sz="13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7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3711A42-CB1A-4D51-AFFD-D11AEB591CE3}" type="slidenum">
              <a:rPr lang="en-GB" sz="1300" smtClean="0"/>
              <a:pPr/>
              <a:t>6</a:t>
            </a:fld>
            <a:endParaRPr lang="en-GB" sz="13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56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0D87E25-EE30-4F03-82A9-E31CA18975FD}" type="slidenum">
              <a:rPr lang="en-GB" sz="1300" smtClean="0"/>
              <a:pPr/>
              <a:t>8</a:t>
            </a:fld>
            <a:endParaRPr lang="en-GB" sz="130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20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7E7CC399-B627-46CF-8000-AB3273591DEC}" type="slidenum">
              <a:rPr lang="en-GB" sz="1300" smtClean="0"/>
              <a:pPr/>
              <a:t>9</a:t>
            </a:fld>
            <a:endParaRPr lang="en-GB" sz="13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3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73A4B8E-CF28-43AB-9AB4-715E69B932D7}" type="slidenum">
              <a:rPr lang="en-GB" sz="1300" smtClean="0"/>
              <a:pPr/>
              <a:t>10</a:t>
            </a:fld>
            <a:endParaRPr lang="en-GB" sz="130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639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A572155-42F6-4741-872C-FF59E9829018}" type="slidenum">
              <a:rPr lang="en-GB" sz="1300" smtClean="0"/>
              <a:pPr/>
              <a:t>16</a:t>
            </a:fld>
            <a:endParaRPr lang="en-GB" sz="13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75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9D8E36E-6860-4B10-99E9-8C04289ECB21}" type="slidenum">
              <a:rPr lang="en-GB" sz="1300" smtClean="0"/>
              <a:pPr/>
              <a:t>17</a:t>
            </a:fld>
            <a:endParaRPr lang="en-GB" sz="13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81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CF3FD07-DBA4-48DD-983B-F8FAA8D33160}" type="slidenum">
              <a:rPr lang="en-GB" sz="1300" smtClean="0"/>
              <a:pPr/>
              <a:t>18</a:t>
            </a:fld>
            <a:endParaRPr lang="en-GB" sz="13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NZ" smtClean="0">
              <a:latin typeface="Times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3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963B00BF-2AAA-4A86-8CBD-5C1B655D4D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63C95-701B-4A77-8473-A9BA257711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EA17A-7579-4610-AB73-153116CC13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404813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the human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63536-8963-40D0-9D3E-97ABC26B1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64460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30F5F42-5865-4ACD-ABB2-60C986DDD0A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C29AB-ED76-4937-8AFB-F8C78C22882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9C96D-D1B4-42A7-86C7-C50ACACF087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E9CEF565-7BBC-42EE-9773-F6B46DAFAB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3F141-0D64-4DAE-9BD2-77EA698B48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49632B38-5093-4314-87F1-904E30B1BA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9B13254-9C1A-4F4B-890C-B8F4AE6D6F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the human 1</a:t>
            </a:r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931437-2670-4887-9F1C-7E3C2CB8D7F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slow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Cu1G2rxj5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hyperlink" Target="http://michaelbach.de/ot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customXml" Target="../ink/ink6.xml"/><Relationship Id="rId18" Type="http://schemas.openxmlformats.org/officeDocument/2006/relationships/image" Target="../media/image38.emf"/><Relationship Id="rId26" Type="http://schemas.openxmlformats.org/officeDocument/2006/relationships/image" Target="../media/image42.emf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5.emf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emf"/><Relationship Id="rId20" Type="http://schemas.openxmlformats.org/officeDocument/2006/relationships/image" Target="../media/image39.emf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11" Type="http://schemas.openxmlformats.org/officeDocument/2006/relationships/customXml" Target="../ink/ink5.xml"/><Relationship Id="rId24" Type="http://schemas.openxmlformats.org/officeDocument/2006/relationships/image" Target="../media/image41.emf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3.emf"/><Relationship Id="rId10" Type="http://schemas.openxmlformats.org/officeDocument/2006/relationships/image" Target="../media/image34.emf"/><Relationship Id="rId19" Type="http://schemas.openxmlformats.org/officeDocument/2006/relationships/customXml" Target="../ink/ink9.xml"/><Relationship Id="rId4" Type="http://schemas.openxmlformats.org/officeDocument/2006/relationships/image" Target="../media/image31.emf"/><Relationship Id="rId9" Type="http://schemas.openxmlformats.org/officeDocument/2006/relationships/customXml" Target="../ink/ink4.xml"/><Relationship Id="rId14" Type="http://schemas.openxmlformats.org/officeDocument/2006/relationships/image" Target="../media/image36.emf"/><Relationship Id="rId22" Type="http://schemas.openxmlformats.org/officeDocument/2006/relationships/image" Target="../media/image40.emf"/><Relationship Id="rId27" Type="http://schemas.openxmlformats.org/officeDocument/2006/relationships/customXml" Target="../ink/ink13.xml"/><Relationship Id="rId30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sen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2eyes.com/weinstein/patient_ed/images/normaleye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92150"/>
            <a:ext cx="6629400" cy="1219200"/>
          </a:xfrm>
        </p:spPr>
        <p:txBody>
          <a:bodyPr/>
          <a:lstStyle/>
          <a:p>
            <a:pPr algn="ctr" eaLnBrk="1" hangingPunct="1">
              <a:spcAft>
                <a:spcPct val="30000"/>
              </a:spcAft>
            </a:pPr>
            <a:r>
              <a:rPr lang="en-US" sz="3200" smtClean="0">
                <a:solidFill>
                  <a:srgbClr val="2E005D"/>
                </a:solidFill>
              </a:rPr>
              <a:t>The visual interface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2133600"/>
            <a:ext cx="6400800" cy="1655763"/>
          </a:xfrm>
        </p:spPr>
        <p:txBody>
          <a:bodyPr/>
          <a:lstStyle/>
          <a:p>
            <a:pPr eaLnBrk="1" hangingPunct="1"/>
            <a:r>
              <a:rPr lang="en-GB" sz="4400" smtClean="0">
                <a:latin typeface="Comic Sans MS" pitchFamily="66" charset="0"/>
              </a:rPr>
              <a:t>Human Visual Perception</a:t>
            </a:r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275" y="4437063"/>
            <a:ext cx="6264101" cy="2193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sz="2000" dirty="0" smtClean="0"/>
              <a:t>Includes material from</a:t>
            </a:r>
            <a:br>
              <a:rPr lang="en-GB" sz="2000" dirty="0" smtClean="0"/>
            </a:br>
            <a:r>
              <a:rPr lang="en-GB" sz="2000" dirty="0" smtClean="0"/>
              <a:t>Dix et al, 2006,  Human Computer Interaction, Chapter </a:t>
            </a:r>
            <a:r>
              <a:rPr lang="en-GB" sz="2000" dirty="0" smtClean="0"/>
              <a:t>1</a:t>
            </a:r>
            <a:endParaRPr lang="en-GB" sz="2000" dirty="0" smtClean="0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1790494-D933-4AE5-A35D-A5B3465BEA76}" type="slidenum">
              <a:rPr lang="en-GB" sz="1400" smtClean="0"/>
              <a:pPr/>
              <a:t>1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 (cont)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NZ" sz="2400" smtClean="0"/>
              <a:t>Luminance (</a:t>
            </a:r>
            <a:r>
              <a:rPr lang="en-GB" sz="2400" smtClean="0"/>
              <a:t>Brightness)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subjective reaction to levels of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affected by luminance of 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visual acuity increases with luminance</a:t>
            </a:r>
            <a:br>
              <a:rPr lang="en-GB" sz="2000" smtClean="0"/>
            </a:br>
            <a:r>
              <a:rPr lang="en-GB" sz="2000" smtClean="0"/>
              <a:t> as does flicker</a:t>
            </a:r>
          </a:p>
          <a:p>
            <a:pPr lvl="4" eaLnBrk="1" hangingPunct="1">
              <a:lnSpc>
                <a:spcPct val="90000"/>
              </a:lnSpc>
            </a:pPr>
            <a:endParaRPr lang="en-GB" sz="12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Colour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made up of hue, intensity, saturation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cones sensitive to colour wavelengths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blue acuity is lowest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000" smtClean="0"/>
              <a:t>8% males and 1% females colour blind are severely colour blind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CD374343-4720-4097-B145-758DF038CC12}" type="slidenum">
              <a:rPr lang="en-GB" sz="1400" smtClean="0"/>
              <a:pPr/>
              <a:t>10</a:t>
            </a:fld>
            <a:endParaRPr lang="en-GB" sz="1400" smtClean="0"/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84313"/>
            <a:ext cx="2124075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Luminance (Brightness)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Rods provide low-light monotone (grey scale) vision. Rods are saturated in bright light and contribute little or nothing to what you see.</a:t>
            </a:r>
          </a:p>
          <a:p>
            <a:endParaRPr lang="en-NZ" dirty="0" smtClean="0"/>
          </a:p>
          <a:p>
            <a:r>
              <a:rPr lang="en-NZ" dirty="0" smtClean="0"/>
              <a:t>However the principles of brightness and contrast are equally important with colour vision. 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1D45685-61A6-4F5C-B054-71552443C99A}" type="slidenum">
              <a:rPr lang="en-GB" sz="1400" smtClean="0"/>
              <a:pPr/>
              <a:t>11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Half Time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https://www.youtube.com/watch?v=DCu1G2rxj5c</a:t>
            </a:r>
            <a:r>
              <a:rPr lang="en-NZ" dirty="0"/>
              <a:t> </a:t>
            </a:r>
          </a:p>
          <a:p>
            <a:endParaRPr lang="en-NZ" dirty="0"/>
          </a:p>
          <a:p>
            <a:r>
              <a:rPr lang="en-NZ" dirty="0"/>
              <a:t>There are a few naughty words in this clip so if you are easily offended don’t watch.</a:t>
            </a:r>
          </a:p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04313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5616575" cy="1225550"/>
          </a:xfrm>
        </p:spPr>
        <p:txBody>
          <a:bodyPr/>
          <a:lstStyle/>
          <a:p>
            <a:r>
              <a:rPr lang="en-NZ" smtClean="0"/>
              <a:t>Colour and gender</a:t>
            </a:r>
          </a:p>
        </p:txBody>
      </p:sp>
      <p:sp>
        <p:nvSpPr>
          <p:cNvPr id="286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9AFAFDD-4D12-404A-A1A9-C2BCE4DA0328}" type="slidenum">
              <a:rPr lang="en-GB" sz="1400" smtClean="0"/>
              <a:pPr/>
              <a:t>13</a:t>
            </a:fld>
            <a:endParaRPr lang="en-GB" sz="1400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375" y="1916832"/>
            <a:ext cx="3999625" cy="42093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NZ" dirty="0" smtClean="0"/>
              <a:t>Women see more colours than men (on average)</a:t>
            </a:r>
          </a:p>
          <a:p>
            <a:pPr>
              <a:defRPr/>
            </a:pPr>
            <a:endParaRPr lang="en-NZ" dirty="0" smtClean="0"/>
          </a:p>
          <a:p>
            <a:pPr>
              <a:defRPr/>
            </a:pPr>
            <a:r>
              <a:rPr lang="en-NZ" dirty="0" smtClean="0"/>
              <a:t>Perhaps 80% of men are colour blind .. depending on how you measure it. </a:t>
            </a:r>
            <a:r>
              <a:rPr lang="en-NZ" dirty="0" smtClean="0">
                <a:sym typeface="Wingdings" pitchFamily="2" charset="2"/>
              </a:rPr>
              <a:t></a:t>
            </a:r>
          </a:p>
          <a:p>
            <a:pPr>
              <a:defRPr/>
            </a:pPr>
            <a:endParaRPr lang="en-NZ" dirty="0">
              <a:sym typeface="Wingdings" pitchFamily="2" charset="2"/>
            </a:endParaRPr>
          </a:p>
          <a:p>
            <a:pPr>
              <a:defRPr/>
            </a:pPr>
            <a:r>
              <a:rPr lang="en-NZ" dirty="0" smtClean="0">
                <a:sym typeface="Wingdings" pitchFamily="2" charset="2"/>
              </a:rPr>
              <a:t>There is a difference between seeing the colours on a chart and seeing them in isolation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-20239"/>
            <a:ext cx="7740352" cy="687823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 bwMode="auto">
          <a:xfrm>
            <a:off x="7847856" y="4725144"/>
            <a:ext cx="1403648" cy="1296144"/>
          </a:xfrm>
          <a:prstGeom prst="wedgeEllipseCallout">
            <a:avLst>
              <a:gd name="adj1" fmla="val -80143"/>
              <a:gd name="adj2" fmla="val 7724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Oops </a:t>
            </a:r>
          </a:p>
        </p:txBody>
      </p:sp>
    </p:spTree>
    <p:extLst>
      <p:ext uri="{BB962C8B-B14F-4D97-AF65-F5344CB8AC3E}">
        <p14:creationId xmlns:p14="http://schemas.microsoft.com/office/powerpoint/2010/main" val="169141501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89378" cy="1143000"/>
          </a:xfrm>
        </p:spPr>
        <p:txBody>
          <a:bodyPr/>
          <a:lstStyle/>
          <a:p>
            <a:r>
              <a:rPr lang="en-NZ" dirty="0" smtClean="0"/>
              <a:t>Central versus peripheral vision</a:t>
            </a:r>
          </a:p>
        </p:txBody>
      </p:sp>
      <p:sp>
        <p:nvSpPr>
          <p:cNvPr id="2970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46935F4-C502-4D54-B64D-0266B0AB6622}" type="slidenum">
              <a:rPr lang="en-GB" sz="1400" smtClean="0"/>
              <a:pPr/>
              <a:t>15</a:t>
            </a:fld>
            <a:endParaRPr lang="en-GB" sz="1400" smtClean="0"/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174875"/>
            <a:ext cx="4040188" cy="2549525"/>
          </a:xfrm>
        </p:spPr>
        <p:txBody>
          <a:bodyPr/>
          <a:lstStyle/>
          <a:p>
            <a:r>
              <a:rPr lang="en-NZ" dirty="0" smtClean="0"/>
              <a:t>More cone cells</a:t>
            </a:r>
          </a:p>
          <a:p>
            <a:r>
              <a:rPr lang="en-NZ" dirty="0" smtClean="0"/>
              <a:t>Better detail and focus	</a:t>
            </a:r>
          </a:p>
        </p:txBody>
      </p:sp>
      <p:sp>
        <p:nvSpPr>
          <p:cNvPr id="2970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90750"/>
          </a:xfrm>
        </p:spPr>
        <p:txBody>
          <a:bodyPr/>
          <a:lstStyle/>
          <a:p>
            <a:r>
              <a:rPr lang="en-NZ" dirty="0" smtClean="0"/>
              <a:t>Less cells in general and more rod cells </a:t>
            </a:r>
          </a:p>
          <a:p>
            <a:r>
              <a:rPr lang="en-NZ" dirty="0" smtClean="0"/>
              <a:t>Good movement detection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636713"/>
            <a:ext cx="4040188" cy="639762"/>
          </a:xfrm>
        </p:spPr>
        <p:txBody>
          <a:bodyPr/>
          <a:lstStyle/>
          <a:p>
            <a:r>
              <a:rPr lang="en-NZ" smtClean="0"/>
              <a:t>Central</a:t>
            </a:r>
          </a:p>
        </p:txBody>
      </p:sp>
      <p:sp>
        <p:nvSpPr>
          <p:cNvPr id="297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39762"/>
          </a:xfrm>
        </p:spPr>
        <p:txBody>
          <a:bodyPr/>
          <a:lstStyle/>
          <a:p>
            <a:r>
              <a:rPr lang="en-NZ" smtClean="0"/>
              <a:t>Peripheral </a:t>
            </a:r>
          </a:p>
        </p:txBody>
      </p: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34124"/>
            <a:ext cx="5112568" cy="300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63938"/>
            <a:ext cx="3492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Size and depth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visual angle indicates how much of view object occupies</a:t>
            </a:r>
            <a:br>
              <a:rPr lang="en-GB" sz="2000" smtClean="0"/>
            </a:br>
            <a:r>
              <a:rPr lang="en-GB" sz="2000" smtClean="0"/>
              <a:t>	</a:t>
            </a:r>
            <a:r>
              <a:rPr lang="en-GB" sz="1600" smtClean="0"/>
              <a:t>(relates to size and distance from eye)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visual acuity is ability to </a:t>
            </a:r>
            <a:br>
              <a:rPr lang="en-GB" sz="2000" smtClean="0"/>
            </a:br>
            <a:r>
              <a:rPr lang="en-GB" sz="2000" smtClean="0"/>
              <a:t>perceive detail </a:t>
            </a:r>
            <a:r>
              <a:rPr lang="en-GB" sz="1600" smtClean="0"/>
              <a:t>(limited)</a:t>
            </a:r>
            <a:endParaRPr lang="en-GB" sz="200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familiar objects perceived as </a:t>
            </a:r>
            <a:br>
              <a:rPr lang="en-GB" sz="2000" smtClean="0"/>
            </a:br>
            <a:r>
              <a:rPr lang="en-GB" sz="2000" smtClean="0"/>
              <a:t>constant size </a:t>
            </a:r>
            <a:r>
              <a:rPr lang="en-GB" sz="1600" smtClean="0"/>
              <a:t>in spite of changes in </a:t>
            </a:r>
            <a:br>
              <a:rPr lang="en-GB" sz="1600" smtClean="0"/>
            </a:br>
            <a:r>
              <a:rPr lang="en-GB" sz="1600" smtClean="0"/>
              <a:t>visual angle when far away)</a:t>
            </a:r>
            <a:endParaRPr lang="en-GB" sz="1800" smtClean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000" smtClean="0"/>
              <a:t>cues like overlapping help </a:t>
            </a:r>
            <a:br>
              <a:rPr lang="en-GB" sz="2000" smtClean="0"/>
            </a:br>
            <a:r>
              <a:rPr lang="en-GB" sz="2000" smtClean="0"/>
              <a:t>perception of size and depth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GB" sz="2400" smtClean="0"/>
              <a:t>What does this mean for </a:t>
            </a:r>
            <a:br>
              <a:rPr lang="en-GB" sz="2400" smtClean="0"/>
            </a:br>
            <a:r>
              <a:rPr lang="en-GB" sz="2400" smtClean="0"/>
              <a:t>items on the screen periphery? 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917D4669-9D6A-4985-A464-F879904A2F4F}" type="slidenum">
              <a:rPr lang="en-GB" sz="1400" smtClean="0"/>
              <a:pPr/>
              <a:t>16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Interpreting the signal (cont)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visual system compensates (to some degree) for:</a:t>
            </a:r>
          </a:p>
          <a:p>
            <a:pPr lvl="1" eaLnBrk="1" hangingPunct="1"/>
            <a:r>
              <a:rPr lang="en-GB" smtClean="0"/>
              <a:t>movement</a:t>
            </a:r>
          </a:p>
          <a:p>
            <a:pPr lvl="1" eaLnBrk="1" hangingPunct="1"/>
            <a:r>
              <a:rPr lang="en-GB" smtClean="0"/>
              <a:t>changes in luminance.</a:t>
            </a:r>
          </a:p>
          <a:p>
            <a:pPr lvl="4" eaLnBrk="1" hangingPunct="1"/>
            <a:endParaRPr lang="en-GB" sz="1800" smtClean="0"/>
          </a:p>
          <a:p>
            <a:pPr eaLnBrk="1" hangingPunct="1"/>
            <a:r>
              <a:rPr lang="en-GB" smtClean="0"/>
              <a:t>Context is used to resolve ambiguity</a:t>
            </a:r>
          </a:p>
          <a:p>
            <a:pPr lvl="4" eaLnBrk="1" hangingPunct="1"/>
            <a:endParaRPr lang="en-GB" sz="1800" smtClean="0"/>
          </a:p>
          <a:p>
            <a:pPr eaLnBrk="1" hangingPunct="1"/>
            <a:r>
              <a:rPr lang="en-GB" smtClean="0"/>
              <a:t>Optical illusions sometimes occur due to over compensation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1B00FD49-7A16-4257-A1F1-086B574A2EFA}" type="slidenum">
              <a:rPr lang="en-GB" sz="1400" smtClean="0"/>
              <a:pPr/>
              <a:t>17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Optical Illusions</a:t>
            </a:r>
          </a:p>
        </p:txBody>
      </p:sp>
      <p:sp>
        <p:nvSpPr>
          <p:cNvPr id="327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D0B309E-4813-490E-89E9-B42D312C779F}" type="slidenum">
              <a:rPr lang="en-GB" sz="1400" smtClean="0"/>
              <a:pPr/>
              <a:t>18</a:t>
            </a:fld>
            <a:endParaRPr lang="en-GB" sz="1400" smtClean="0"/>
          </a:p>
        </p:txBody>
      </p:sp>
      <p:grpSp>
        <p:nvGrpSpPr>
          <p:cNvPr id="32772" name="Group 45"/>
          <p:cNvGrpSpPr>
            <a:grpSpLocks/>
          </p:cNvGrpSpPr>
          <p:nvPr/>
        </p:nvGrpSpPr>
        <p:grpSpPr bwMode="auto">
          <a:xfrm>
            <a:off x="250825" y="2133600"/>
            <a:ext cx="1447800" cy="2057400"/>
            <a:chOff x="2448" y="1152"/>
            <a:chExt cx="912" cy="1296"/>
          </a:xfrm>
        </p:grpSpPr>
        <p:grpSp>
          <p:nvGrpSpPr>
            <p:cNvPr id="32793" name="Group 16"/>
            <p:cNvGrpSpPr>
              <a:grpSpLocks/>
            </p:cNvGrpSpPr>
            <p:nvPr/>
          </p:nvGrpSpPr>
          <p:grpSpPr bwMode="auto">
            <a:xfrm>
              <a:off x="2448" y="1152"/>
              <a:ext cx="912" cy="1296"/>
              <a:chOff x="2448" y="1152"/>
              <a:chExt cx="912" cy="1296"/>
            </a:xfrm>
          </p:grpSpPr>
          <p:sp>
            <p:nvSpPr>
              <p:cNvPr id="32796" name="AutoShape 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7" name="AutoShape 6"/>
              <p:cNvSpPr>
                <a:spLocks noChangeArrowheads="1"/>
              </p:cNvSpPr>
              <p:nvPr/>
            </p:nvSpPr>
            <p:spPr bwMode="auto">
              <a:xfrm flipH="1">
                <a:off x="2976" y="1152"/>
                <a:ext cx="384" cy="1296"/>
              </a:xfrm>
              <a:prstGeom prst="parallelogram">
                <a:avLst>
                  <a:gd name="adj" fmla="val 83856"/>
                </a:avLst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8" name="Line 8"/>
              <p:cNvSpPr>
                <a:spLocks noChangeShapeType="1"/>
              </p:cNvSpPr>
              <p:nvPr/>
            </p:nvSpPr>
            <p:spPr bwMode="auto">
              <a:xfrm>
                <a:off x="2496" y="2304"/>
                <a:ext cx="76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799" name="Line 9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72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0" name="Line 10"/>
              <p:cNvSpPr>
                <a:spLocks noChangeShapeType="1"/>
              </p:cNvSpPr>
              <p:nvPr/>
            </p:nvSpPr>
            <p:spPr bwMode="auto">
              <a:xfrm>
                <a:off x="2592" y="2016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1" name="Line 11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528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2" name="Line 12"/>
              <p:cNvSpPr>
                <a:spLocks noChangeShapeType="1"/>
              </p:cNvSpPr>
              <p:nvPr/>
            </p:nvSpPr>
            <p:spPr bwMode="auto">
              <a:xfrm>
                <a:off x="2688" y="1728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3" name="Line 13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432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4" name="Line 14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336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  <p:sp>
            <p:nvSpPr>
              <p:cNvPr id="32805" name="Line 15"/>
              <p:cNvSpPr>
                <a:spLocks noChangeShapeType="1"/>
              </p:cNvSpPr>
              <p:nvPr/>
            </p:nvSpPr>
            <p:spPr bwMode="auto">
              <a:xfrm>
                <a:off x="2784" y="1296"/>
                <a:ext cx="240" cy="0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sp>
          <p:nvSpPr>
            <p:cNvPr id="32794" name="Rectangle 17"/>
            <p:cNvSpPr>
              <a:spLocks noChangeArrowheads="1"/>
            </p:cNvSpPr>
            <p:nvPr/>
          </p:nvSpPr>
          <p:spPr bwMode="auto">
            <a:xfrm>
              <a:off x="2688" y="2160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  <p:sp>
          <p:nvSpPr>
            <p:cNvPr id="32795" name="Rectangle 18"/>
            <p:cNvSpPr>
              <a:spLocks noChangeArrowheads="1"/>
            </p:cNvSpPr>
            <p:nvPr/>
          </p:nvSpPr>
          <p:spPr bwMode="auto">
            <a:xfrm>
              <a:off x="2688" y="1296"/>
              <a:ext cx="432" cy="19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555A5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NZ"/>
            </a:p>
          </p:txBody>
        </p:sp>
      </p:grpSp>
      <p:grpSp>
        <p:nvGrpSpPr>
          <p:cNvPr id="32773" name="Group 46"/>
          <p:cNvGrpSpPr>
            <a:grpSpLocks/>
          </p:cNvGrpSpPr>
          <p:nvPr/>
        </p:nvGrpSpPr>
        <p:grpSpPr bwMode="auto">
          <a:xfrm>
            <a:off x="6804025" y="2781300"/>
            <a:ext cx="2133600" cy="1066800"/>
            <a:chOff x="2208" y="2880"/>
            <a:chExt cx="1344" cy="672"/>
          </a:xfrm>
        </p:grpSpPr>
        <p:grpSp>
          <p:nvGrpSpPr>
            <p:cNvPr id="32777" name="Group 42"/>
            <p:cNvGrpSpPr>
              <a:grpSpLocks/>
            </p:cNvGrpSpPr>
            <p:nvPr/>
          </p:nvGrpSpPr>
          <p:grpSpPr bwMode="auto">
            <a:xfrm>
              <a:off x="2208" y="2880"/>
              <a:ext cx="1344" cy="288"/>
              <a:chOff x="3696" y="2880"/>
              <a:chExt cx="1344" cy="288"/>
            </a:xfrm>
          </p:grpSpPr>
          <p:grpSp>
            <p:nvGrpSpPr>
              <p:cNvPr id="32786" name="Group 28"/>
              <p:cNvGrpSpPr>
                <a:grpSpLocks/>
              </p:cNvGrpSpPr>
              <p:nvPr/>
            </p:nvGrpSpPr>
            <p:grpSpPr bwMode="auto">
              <a:xfrm>
                <a:off x="4800" y="2880"/>
                <a:ext cx="240" cy="288"/>
                <a:chOff x="4272" y="2832"/>
                <a:chExt cx="240" cy="288"/>
              </a:xfrm>
            </p:grpSpPr>
            <p:sp>
              <p:nvSpPr>
                <p:cNvPr id="3279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92" name="Line 27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32787" name="Group 29"/>
              <p:cNvGrpSpPr>
                <a:grpSpLocks/>
              </p:cNvGrpSpPr>
              <p:nvPr/>
            </p:nvGrpSpPr>
            <p:grpSpPr bwMode="auto">
              <a:xfrm flipH="1">
                <a:off x="3696" y="2880"/>
                <a:ext cx="240" cy="288"/>
                <a:chOff x="4272" y="2832"/>
                <a:chExt cx="240" cy="288"/>
              </a:xfrm>
            </p:grpSpPr>
            <p:sp>
              <p:nvSpPr>
                <p:cNvPr id="3278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90" name="Line 31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32788" name="Line 32"/>
              <p:cNvSpPr>
                <a:spLocks noChangeShapeType="1"/>
              </p:cNvSpPr>
              <p:nvPr/>
            </p:nvSpPr>
            <p:spPr bwMode="auto">
              <a:xfrm flipH="1">
                <a:off x="3936" y="3024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  <p:grpSp>
          <p:nvGrpSpPr>
            <p:cNvPr id="32778" name="Group 40"/>
            <p:cNvGrpSpPr>
              <a:grpSpLocks/>
            </p:cNvGrpSpPr>
            <p:nvPr/>
          </p:nvGrpSpPr>
          <p:grpSpPr bwMode="auto">
            <a:xfrm>
              <a:off x="2400" y="3264"/>
              <a:ext cx="960" cy="288"/>
              <a:chOff x="3888" y="3264"/>
              <a:chExt cx="960" cy="288"/>
            </a:xfrm>
          </p:grpSpPr>
          <p:grpSp>
            <p:nvGrpSpPr>
              <p:cNvPr id="32779" name="Group 33"/>
              <p:cNvGrpSpPr>
                <a:grpSpLocks/>
              </p:cNvGrpSpPr>
              <p:nvPr/>
            </p:nvGrpSpPr>
            <p:grpSpPr bwMode="auto">
              <a:xfrm flipH="1">
                <a:off x="4608" y="3264"/>
                <a:ext cx="240" cy="288"/>
                <a:chOff x="4272" y="2832"/>
                <a:chExt cx="240" cy="288"/>
              </a:xfrm>
            </p:grpSpPr>
            <p:sp>
              <p:nvSpPr>
                <p:cNvPr id="3278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85" name="Line 35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grpSp>
            <p:nvGrpSpPr>
              <p:cNvPr id="32780" name="Group 36"/>
              <p:cNvGrpSpPr>
                <a:grpSpLocks/>
              </p:cNvGrpSpPr>
              <p:nvPr/>
            </p:nvGrpSpPr>
            <p:grpSpPr bwMode="auto">
              <a:xfrm>
                <a:off x="3888" y="3264"/>
                <a:ext cx="240" cy="288"/>
                <a:chOff x="4272" y="2832"/>
                <a:chExt cx="240" cy="288"/>
              </a:xfrm>
            </p:grpSpPr>
            <p:sp>
              <p:nvSpPr>
                <p:cNvPr id="32782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272" y="2832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  <p:sp>
              <p:nvSpPr>
                <p:cNvPr id="32783" name="Line 38"/>
                <p:cNvSpPr>
                  <a:spLocks noChangeShapeType="1"/>
                </p:cNvSpPr>
                <p:nvPr/>
              </p:nvSpPr>
              <p:spPr bwMode="auto">
                <a:xfrm>
                  <a:off x="4272" y="2976"/>
                  <a:ext cx="240" cy="144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NZ"/>
                </a:p>
              </p:txBody>
            </p:sp>
          </p:grpSp>
          <p:sp>
            <p:nvSpPr>
              <p:cNvPr id="32781" name="Line 39"/>
              <p:cNvSpPr>
                <a:spLocks noChangeShapeType="1"/>
              </p:cNvSpPr>
              <p:nvPr/>
            </p:nvSpPr>
            <p:spPr bwMode="auto">
              <a:xfrm flipH="1">
                <a:off x="3936" y="3408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NZ"/>
              </a:p>
            </p:txBody>
          </p:sp>
        </p:grpSp>
      </p:grpSp>
      <p:pic>
        <p:nvPicPr>
          <p:cNvPr id="32774" name="Picture 49" descr="Optical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33375"/>
            <a:ext cx="15716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50"/>
          <p:cNvSpPr>
            <a:spLocks noChangeArrowheads="1"/>
          </p:cNvSpPr>
          <p:nvPr/>
        </p:nvSpPr>
        <p:spPr bwMode="auto">
          <a:xfrm>
            <a:off x="468313" y="5805488"/>
            <a:ext cx="32447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NZ" dirty="0">
                <a:hlinkClick r:id="rId4"/>
              </a:rPr>
              <a:t>http://michaelbach.de/ot/</a:t>
            </a:r>
            <a:endParaRPr lang="en-NZ" dirty="0"/>
          </a:p>
        </p:txBody>
      </p:sp>
      <p:pic>
        <p:nvPicPr>
          <p:cNvPr id="32776" name="Picture 52" descr="Bild optische Täuschun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98563"/>
            <a:ext cx="446405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Reading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Several stages: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visual pattern perceived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decoded using internal representation of language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interpreted using knowledge of syntax, semantics, pragmatics</a:t>
            </a:r>
          </a:p>
          <a:p>
            <a:pPr lvl="4" eaLnBrk="1" hangingPunct="1">
              <a:lnSpc>
                <a:spcPct val="90000"/>
              </a:lnSpc>
              <a:defRPr/>
            </a:pPr>
            <a:endParaRPr lang="en-GB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Reading involves saccades and fixations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Perception occurs during fixations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Word shape is very important to recognition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1800" dirty="0" smtClean="0"/>
              <a:t>There are two main theories about how we read, one from psychology and one from typography… suffice to say, that either way the same things are important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B23632C8-72E8-452B-89BD-7CC431AEEC94}" type="slidenum">
              <a:rPr lang="en-GB" sz="1400" smtClean="0"/>
              <a:pPr/>
              <a:t>19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Learning outcomes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smtClean="0"/>
              <a:t>What are the two stages of the visual system?</a:t>
            </a:r>
          </a:p>
          <a:p>
            <a:r>
              <a:rPr lang="en-NZ" smtClean="0"/>
              <a:t>How do luminance and colour effect visual perception?</a:t>
            </a:r>
          </a:p>
          <a:p>
            <a:r>
              <a:rPr lang="en-NZ" smtClean="0"/>
              <a:t>What is the difference between central and peripheral vision?</a:t>
            </a:r>
          </a:p>
          <a:p>
            <a:r>
              <a:rPr lang="en-NZ" smtClean="0"/>
              <a:t>How do we read?</a:t>
            </a:r>
          </a:p>
          <a:p>
            <a:endParaRPr lang="en-NZ" smtClean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076DE19-1E57-4000-843F-DCA92F20033C}" type="slidenum">
              <a:rPr lang="en-GB" sz="1400" smtClean="0"/>
              <a:pPr/>
              <a:t>2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Word shapes</a:t>
            </a:r>
            <a:endParaRPr lang="en-US" smtClean="0"/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C988749-31B1-469C-9491-879D4ECE1391}" type="slidenum">
              <a:rPr lang="en-GB" sz="1400" smtClean="0"/>
              <a:pPr/>
              <a:t>20</a:t>
            </a:fld>
            <a:endParaRPr lang="en-GB" sz="140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2708275"/>
              <a:ext cx="539750" cy="595313"/>
            </p14:xfrm>
          </p:contentPart>
        </mc:Choice>
        <mc:Fallback xmlns="">
          <p:pic>
            <p:nvPicPr>
              <p:cNvPr id="10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6741" y="2704316"/>
                <a:ext cx="562795" cy="615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3713" y="2708275"/>
              <a:ext cx="601662" cy="596900"/>
            </p14:xfrm>
          </p:contentPart>
        </mc:Choice>
        <mc:Fallback xmlns="">
          <p:pic>
            <p:nvPicPr>
              <p:cNvPr id="1027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48590" y="2693515"/>
                <a:ext cx="633347" cy="6275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2133600"/>
              <a:ext cx="1031875" cy="1100138"/>
            </p14:xfrm>
          </p:contentPart>
        </mc:Choice>
        <mc:Fallback xmlns="">
          <p:pic>
            <p:nvPicPr>
              <p:cNvPr id="102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97466" y="2121716"/>
                <a:ext cx="1061388" cy="1126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1788" y="2589213"/>
              <a:ext cx="862012" cy="876300"/>
            </p14:xfrm>
          </p:contentPart>
        </mc:Choice>
        <mc:Fallback xmlns="">
          <p:pic>
            <p:nvPicPr>
              <p:cNvPr id="102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6665" y="2573732"/>
                <a:ext cx="894058" cy="90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3700" y="2611438"/>
              <a:ext cx="754063" cy="838200"/>
            </p14:xfrm>
          </p:contentPart>
        </mc:Choice>
        <mc:Fallback xmlns="">
          <p:pic>
            <p:nvPicPr>
              <p:cNvPr id="103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88583" y="2599196"/>
                <a:ext cx="785377" cy="86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8350" y="2019300"/>
              <a:ext cx="1276350" cy="1274763"/>
            </p14:xfrm>
          </p:contentPart>
        </mc:Choice>
        <mc:Fallback xmlns="">
          <p:pic>
            <p:nvPicPr>
              <p:cNvPr id="103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2868" y="2002745"/>
                <a:ext cx="1308754" cy="1307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39913" y="4551363"/>
              <a:ext cx="34925" cy="838200"/>
            </p14:xfrm>
          </p:contentPart>
        </mc:Choice>
        <mc:Fallback xmlns="">
          <p:pic>
            <p:nvPicPr>
              <p:cNvPr id="10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30192" y="4546324"/>
                <a:ext cx="55448" cy="857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437063"/>
              <a:ext cx="969962" cy="862012"/>
            </p14:xfrm>
          </p:contentPart>
        </mc:Choice>
        <mc:Fallback xmlns="">
          <p:pic>
            <p:nvPicPr>
              <p:cNvPr id="10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29531" y="4428781"/>
                <a:ext cx="988684" cy="884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4050" y="4381500"/>
              <a:ext cx="952500" cy="731838"/>
            </p14:xfrm>
          </p:contentPart>
        </mc:Choice>
        <mc:Fallback xmlns="">
          <p:pic>
            <p:nvPicPr>
              <p:cNvPr id="10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59730" y="4376820"/>
                <a:ext cx="961139" cy="748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6325" y="4249738"/>
              <a:ext cx="1071563" cy="1174750"/>
            </p14:xfrm>
          </p:contentPart>
        </mc:Choice>
        <mc:Fallback xmlns="">
          <p:pic>
            <p:nvPicPr>
              <p:cNvPr id="10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4447" y="4236417"/>
                <a:ext cx="1098919" cy="1204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4376738"/>
              <a:ext cx="331787" cy="1184275"/>
            </p14:xfrm>
          </p:contentPart>
        </mc:Choice>
        <mc:Fallback xmlns="">
          <p:pic>
            <p:nvPicPr>
              <p:cNvPr id="103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64673" y="4363059"/>
                <a:ext cx="354098" cy="1212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5738" y="4273550"/>
              <a:ext cx="1160462" cy="1146175"/>
            </p14:xfrm>
          </p:contentPart>
        </mc:Choice>
        <mc:Fallback xmlns="">
          <p:pic>
            <p:nvPicPr>
              <p:cNvPr id="103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0980" y="4257351"/>
                <a:ext cx="1191417" cy="1177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0550" y="4295775"/>
              <a:ext cx="1062038" cy="930275"/>
            </p14:xfrm>
          </p:contentPart>
        </mc:Choice>
        <mc:Fallback xmlns="">
          <p:pic>
            <p:nvPicPr>
              <p:cNvPr id="103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5429" y="4279574"/>
                <a:ext cx="1093359" cy="961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7588" y="4148138"/>
              <a:ext cx="1247775" cy="1316037"/>
            </p14:xfrm>
          </p:contentPart>
        </mc:Choice>
        <mc:Fallback xmlns="">
          <p:pic>
            <p:nvPicPr>
              <p:cNvPr id="103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82828" y="4130860"/>
                <a:ext cx="1279815" cy="13505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200" smtClean="0"/>
              <a:t>When you are surfing the web this week</a:t>
            </a:r>
            <a:endParaRPr lang="en-US" sz="3200" smtClean="0"/>
          </a:p>
        </p:txBody>
      </p:sp>
      <p:sp>
        <p:nvSpPr>
          <p:cNvPr id="3277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NZ" sz="2400" dirty="0" smtClean="0"/>
              <a:t>If you have trouble finding something you know must be on a page</a:t>
            </a:r>
          </a:p>
          <a:p>
            <a:pPr eaLnBrk="1" hangingPunct="1">
              <a:defRPr/>
            </a:pPr>
            <a:r>
              <a:rPr lang="en-NZ" sz="2400" dirty="0" smtClean="0"/>
              <a:t>Look to see why that is</a:t>
            </a:r>
          </a:p>
          <a:p>
            <a:pPr lvl="1" eaLnBrk="1" hangingPunct="1">
              <a:defRPr/>
            </a:pPr>
            <a:r>
              <a:rPr lang="en-NZ" sz="2000" dirty="0" smtClean="0"/>
              <a:t>Is it on an edge?</a:t>
            </a:r>
          </a:p>
          <a:p>
            <a:pPr lvl="1" eaLnBrk="1" hangingPunct="1">
              <a:defRPr/>
            </a:pPr>
            <a:r>
              <a:rPr lang="en-NZ" sz="2000" dirty="0" smtClean="0"/>
              <a:t>Is the colour wrong?</a:t>
            </a:r>
          </a:p>
          <a:p>
            <a:pPr lvl="1" eaLnBrk="1" hangingPunct="1">
              <a:defRPr/>
            </a:pPr>
            <a:r>
              <a:rPr lang="en-NZ" sz="2000" dirty="0" smtClean="0"/>
              <a:t>Is the font too small?</a:t>
            </a:r>
          </a:p>
          <a:p>
            <a:pPr eaLnBrk="1" hangingPunct="1">
              <a:defRPr/>
            </a:pPr>
            <a:r>
              <a:rPr lang="en-NZ" sz="2400" dirty="0" smtClean="0"/>
              <a:t>Put some examples up on the class forum – link and your comment as to what was good/bad about the visual layout</a:t>
            </a:r>
          </a:p>
          <a:p>
            <a:pPr eaLnBrk="1" hangingPunct="1">
              <a:defRPr/>
            </a:pPr>
            <a:r>
              <a:rPr lang="en-NZ" sz="2400" dirty="0" smtClean="0"/>
              <a:t>We will come back to the details for design over the next few lectures.</a:t>
            </a:r>
          </a:p>
          <a:p>
            <a:pPr lvl="1" eaLnBrk="1" hangingPunct="1">
              <a:defRPr/>
            </a:pPr>
            <a:endParaRPr lang="en-US" sz="2000" dirty="0" smtClean="0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40913FB-3359-471E-8FFA-3ED473338DBE}" type="slidenum">
              <a:rPr lang="en-GB" sz="1400" smtClean="0"/>
              <a:pPr/>
              <a:t>21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if	….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Your visual attention is need for another activity</a:t>
            </a:r>
          </a:p>
          <a:p>
            <a:pPr lvl="1" eaLnBrk="1" hangingPunct="1"/>
            <a:r>
              <a:rPr lang="en-GB" dirty="0" smtClean="0"/>
              <a:t>Driving &amp; cell phone / </a:t>
            </a:r>
            <a:r>
              <a:rPr lang="en-GB" dirty="0" err="1" smtClean="0"/>
              <a:t>gpa</a:t>
            </a:r>
            <a:r>
              <a:rPr lang="en-GB" dirty="0" smtClean="0"/>
              <a:t> navigation….</a:t>
            </a:r>
          </a:p>
          <a:p>
            <a:pPr eaLnBrk="1" hangingPunct="1"/>
            <a:r>
              <a:rPr lang="en-GB" dirty="0" smtClean="0"/>
              <a:t>Are colour blind?</a:t>
            </a:r>
          </a:p>
          <a:p>
            <a:pPr eaLnBrk="1" hangingPunct="1"/>
            <a:r>
              <a:rPr lang="en-GB" dirty="0" smtClean="0"/>
              <a:t>Needed reading glasses?</a:t>
            </a:r>
          </a:p>
          <a:p>
            <a:pPr eaLnBrk="1" hangingPunct="1"/>
            <a:r>
              <a:rPr lang="en-GB" dirty="0" smtClean="0"/>
              <a:t>Have really poor eye sight that cannot be corrected by glasses?</a:t>
            </a:r>
          </a:p>
          <a:p>
            <a:pPr eaLnBrk="1" hangingPunct="1"/>
            <a:r>
              <a:rPr lang="en-GB" dirty="0" smtClean="0"/>
              <a:t>You are blind?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BF565F-E9DC-4D1E-A214-F37F24E960FB}" type="slidenum">
              <a:rPr lang="en-GB" sz="1400" smtClean="0"/>
              <a:pPr/>
              <a:t>22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To be continued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Next lecture we’ll </a:t>
            </a:r>
            <a:r>
              <a:rPr lang="en-NZ" dirty="0" smtClean="0"/>
              <a:t>move </a:t>
            </a:r>
            <a:r>
              <a:rPr lang="en-NZ" dirty="0"/>
              <a:t>from perception to </a:t>
            </a:r>
            <a:r>
              <a:rPr lang="en-NZ" dirty="0" smtClean="0"/>
              <a:t>aesthetics,  </a:t>
            </a:r>
            <a:endParaRPr lang="en-NZ" dirty="0" smtClean="0"/>
          </a:p>
          <a:p>
            <a:r>
              <a:rPr lang="en-US" dirty="0" smtClean="0"/>
              <a:t>But </a:t>
            </a:r>
            <a:r>
              <a:rPr lang="en-US" dirty="0"/>
              <a:t>don’t forget </a:t>
            </a:r>
            <a:r>
              <a:rPr lang="en-US" dirty="0" smtClean="0"/>
              <a:t>aesthetics is all based on our perception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2EA90C0-2222-4414-A280-65452057AD0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NZ" dirty="0" smtClean="0"/>
              <a:t>How do we realize design?</a:t>
            </a:r>
          </a:p>
          <a:p>
            <a:r>
              <a:rPr lang="en-NZ" dirty="0" smtClean="0"/>
              <a:t>What should we consider?</a:t>
            </a:r>
          </a:p>
          <a:p>
            <a:pPr lvl="1"/>
            <a:r>
              <a:rPr lang="en-NZ" dirty="0" smtClean="0"/>
              <a:t>Technical</a:t>
            </a:r>
          </a:p>
          <a:p>
            <a:pPr lvl="1"/>
            <a:r>
              <a:rPr lang="en-NZ" dirty="0" smtClean="0"/>
              <a:t>Visual</a:t>
            </a:r>
          </a:p>
          <a:p>
            <a:pPr lvl="1"/>
            <a:r>
              <a:rPr lang="en-NZ" dirty="0" smtClean="0"/>
              <a:t>Interaction</a:t>
            </a:r>
          </a:p>
          <a:p>
            <a:pPr lvl="1"/>
            <a:r>
              <a:rPr lang="en-NZ" dirty="0" smtClean="0"/>
              <a:t>Search</a:t>
            </a:r>
          </a:p>
          <a:p>
            <a:pPr lvl="1"/>
            <a:r>
              <a:rPr lang="en-NZ" dirty="0" smtClean="0"/>
              <a:t>Context of use</a:t>
            </a:r>
          </a:p>
          <a:p>
            <a:pPr lvl="2"/>
            <a:r>
              <a:rPr lang="en-NZ" dirty="0" smtClean="0"/>
              <a:t>Information </a:t>
            </a:r>
          </a:p>
          <a:p>
            <a:pPr lvl="2"/>
            <a:r>
              <a:rPr lang="en-NZ" dirty="0" smtClean="0"/>
              <a:t>Interacting/ transacting</a:t>
            </a:r>
          </a:p>
          <a:p>
            <a:endParaRPr lang="en-NZ" dirty="0" smtClean="0"/>
          </a:p>
          <a:p>
            <a:endParaRPr lang="en-NZ" dirty="0" smtClean="0"/>
          </a:p>
          <a:p>
            <a:pPr lvl="1"/>
            <a:endParaRPr lang="en-NZ" dirty="0" smtClean="0"/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FA71CCC-910A-4DF7-856A-C24AE065C67B}" type="slidenum">
              <a:rPr lang="en-GB" sz="1400" smtClean="0"/>
              <a:pPr/>
              <a:t>3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Realizing the visual </a:t>
            </a:r>
            <a:r>
              <a:rPr lang="en-NZ" dirty="0" smtClean="0"/>
              <a:t>interface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defRPr/>
            </a:pPr>
            <a:r>
              <a:rPr lang="en-NZ" dirty="0"/>
              <a:t>Human visual systems</a:t>
            </a:r>
          </a:p>
          <a:p>
            <a:pPr lvl="1">
              <a:defRPr/>
            </a:pPr>
            <a:r>
              <a:rPr lang="en-NZ" dirty="0"/>
              <a:t>Visual aesthetics </a:t>
            </a:r>
          </a:p>
          <a:p>
            <a:pPr lvl="1">
              <a:defRPr/>
            </a:pPr>
            <a:r>
              <a:rPr lang="en-NZ" dirty="0"/>
              <a:t>Grouping</a:t>
            </a:r>
          </a:p>
          <a:p>
            <a:pPr lvl="1">
              <a:defRPr/>
            </a:pPr>
            <a:r>
              <a:rPr lang="en-NZ" dirty="0"/>
              <a:t>Lines Borders &amp; Tables</a:t>
            </a:r>
          </a:p>
          <a:p>
            <a:pPr lvl="1">
              <a:defRPr/>
            </a:pPr>
            <a:r>
              <a:rPr lang="en-NZ" dirty="0"/>
              <a:t>Text</a:t>
            </a:r>
          </a:p>
          <a:p>
            <a:pPr lvl="1">
              <a:defRPr/>
            </a:pPr>
            <a:r>
              <a:rPr lang="en-NZ" dirty="0"/>
              <a:t>Colour and Images</a:t>
            </a:r>
          </a:p>
          <a:p>
            <a:pPr lvl="1">
              <a:defRPr/>
            </a:pPr>
            <a:r>
              <a:rPr lang="en-NZ" dirty="0"/>
              <a:t>Forms and Controls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2BFCF49-0AC2-48DD-B61A-5E030C5C92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861474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human processor</a:t>
            </a:r>
          </a:p>
        </p:txBody>
      </p:sp>
      <p:sp>
        <p:nvSpPr>
          <p:cNvPr id="2150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44675"/>
            <a:ext cx="3814763" cy="42513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smtClean="0"/>
              <a:t>Input</a:t>
            </a:r>
          </a:p>
          <a:p>
            <a:pPr lvl="1" eaLnBrk="1" hangingPunct="1"/>
            <a:r>
              <a:rPr lang="en-GB" sz="2000" smtClean="0"/>
              <a:t>senses</a:t>
            </a:r>
          </a:p>
          <a:p>
            <a:pPr eaLnBrk="1" hangingPunct="1"/>
            <a:r>
              <a:rPr lang="en-GB" sz="2400" smtClean="0"/>
              <a:t>Process</a:t>
            </a:r>
          </a:p>
          <a:p>
            <a:pPr lvl="1" eaLnBrk="1" hangingPunct="1"/>
            <a:r>
              <a:rPr lang="en-GB" sz="2000" smtClean="0"/>
              <a:t>Cognition</a:t>
            </a:r>
          </a:p>
          <a:p>
            <a:pPr lvl="2" eaLnBrk="1" hangingPunct="1"/>
            <a:r>
              <a:rPr lang="en-GB" sz="1800" smtClean="0"/>
              <a:t>Knowledge</a:t>
            </a:r>
          </a:p>
          <a:p>
            <a:pPr lvl="2" eaLnBrk="1" hangingPunct="1"/>
            <a:r>
              <a:rPr lang="en-GB" sz="1800" smtClean="0"/>
              <a:t>Skills</a:t>
            </a:r>
          </a:p>
          <a:p>
            <a:pPr lvl="2" eaLnBrk="1" hangingPunct="1"/>
            <a:r>
              <a:rPr lang="en-GB" sz="1800" smtClean="0"/>
              <a:t>Reasoning </a:t>
            </a:r>
          </a:p>
          <a:p>
            <a:pPr eaLnBrk="1" hangingPunct="1"/>
            <a:r>
              <a:rPr lang="en-GB" sz="2400" smtClean="0"/>
              <a:t>Storage</a:t>
            </a:r>
          </a:p>
          <a:p>
            <a:pPr lvl="1" eaLnBrk="1" hangingPunct="1"/>
            <a:r>
              <a:rPr lang="en-GB" sz="2000" smtClean="0"/>
              <a:t>Memory</a:t>
            </a:r>
          </a:p>
          <a:p>
            <a:pPr eaLnBrk="1" hangingPunct="1"/>
            <a:r>
              <a:rPr lang="en-GB" sz="2400" smtClean="0"/>
              <a:t>Output</a:t>
            </a:r>
          </a:p>
          <a:p>
            <a:pPr lvl="1" eaLnBrk="1" hangingPunct="1"/>
            <a:r>
              <a:rPr lang="en-GB" sz="2000" smtClean="0"/>
              <a:t>Actions</a:t>
            </a:r>
          </a:p>
          <a:p>
            <a:pPr lvl="1" eaLnBrk="1" hangingPunct="1"/>
            <a:r>
              <a:rPr lang="en-GB" sz="2000" smtClean="0"/>
              <a:t>Speech </a:t>
            </a:r>
          </a:p>
        </p:txBody>
      </p:sp>
      <p:sp>
        <p:nvSpPr>
          <p:cNvPr id="21509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NZ" sz="2400" smtClean="0"/>
          </a:p>
        </p:txBody>
      </p:sp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616F4E1-B78C-475D-820B-24CC6B90AAA6}" type="slidenum">
              <a:rPr lang="en-GB" sz="1400" smtClean="0"/>
              <a:pPr/>
              <a:t>5</a:t>
            </a:fld>
            <a:endParaRPr lang="en-GB" sz="1400" smtClean="0"/>
          </a:p>
        </p:txBody>
      </p:sp>
      <p:pic>
        <p:nvPicPr>
          <p:cNvPr id="21510" name="Picture 4" descr="Human percep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39195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Senses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26165CF8-88F9-4D07-AE00-7A5B76F22A5D}" type="slidenum">
              <a:rPr lang="en-GB" sz="1400" smtClean="0"/>
              <a:pPr/>
              <a:t>6</a:t>
            </a:fld>
            <a:endParaRPr lang="en-GB" sz="14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28750"/>
            <a:ext cx="3810000" cy="466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      Human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lvl="1" eaLnBrk="1" hangingPunct="1"/>
            <a:r>
              <a:rPr lang="en-GB" smtClean="0"/>
              <a:t>Vision</a:t>
            </a:r>
          </a:p>
          <a:p>
            <a:pPr lvl="1" eaLnBrk="1" hangingPunct="1"/>
            <a:r>
              <a:rPr lang="en-GB" smtClean="0"/>
              <a:t>Hearing </a:t>
            </a:r>
          </a:p>
          <a:p>
            <a:pPr lvl="1" eaLnBrk="1" hangingPunct="1"/>
            <a:r>
              <a:rPr lang="en-GB" smtClean="0"/>
              <a:t>Smell</a:t>
            </a:r>
          </a:p>
          <a:p>
            <a:pPr lvl="1" eaLnBrk="1" hangingPunct="1"/>
            <a:r>
              <a:rPr lang="en-GB" smtClean="0"/>
              <a:t>Taste </a:t>
            </a:r>
          </a:p>
          <a:p>
            <a:pPr lvl="1" eaLnBrk="1" hangingPunct="1"/>
            <a:r>
              <a:rPr lang="en-GB" smtClean="0"/>
              <a:t>Touch</a:t>
            </a:r>
          </a:p>
          <a:p>
            <a:pPr lvl="1" eaLnBrk="1" hangingPunct="1"/>
            <a:r>
              <a:rPr lang="en-GB" smtClean="0"/>
              <a:t>Kinaesthetic / </a:t>
            </a:r>
            <a:r>
              <a:rPr lang="en-NZ" smtClean="0"/>
              <a:t>proprioception </a:t>
            </a:r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22532" name="Content Placeholder 8"/>
          <p:cNvSpPr>
            <a:spLocks noGrp="1"/>
          </p:cNvSpPr>
          <p:nvPr>
            <p:ph sz="quarter" idx="2"/>
          </p:nvPr>
        </p:nvSpPr>
        <p:spPr>
          <a:xfrm>
            <a:off x="4427984" y="692696"/>
            <a:ext cx="4100512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Computer devices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Input            output</a:t>
            </a:r>
            <a:endParaRPr lang="en-NZ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mtClean="0"/>
              <a:t>Current computer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E65061D-A128-43C8-9EBC-32EC8624F6E4}" type="slidenum">
              <a:rPr lang="en-GB" sz="1400" smtClean="0"/>
              <a:pPr/>
              <a:t>7</a:t>
            </a:fld>
            <a:endParaRPr lang="en-GB" sz="140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981200"/>
            <a:ext cx="4608512" cy="4114800"/>
          </a:xfrm>
        </p:spPr>
        <p:txBody>
          <a:bodyPr/>
          <a:lstStyle/>
          <a:p>
            <a:r>
              <a:rPr lang="en-NZ" dirty="0" smtClean="0"/>
              <a:t>Mostly output is to a visual display.</a:t>
            </a:r>
          </a:p>
          <a:p>
            <a:pPr lvl="1"/>
            <a:r>
              <a:rPr lang="en-NZ" dirty="0" smtClean="0"/>
              <a:t>And the display is also the input medium on phones </a:t>
            </a:r>
            <a:r>
              <a:rPr lang="en-NZ" dirty="0" err="1" smtClean="0"/>
              <a:t>etc</a:t>
            </a:r>
            <a:r>
              <a:rPr lang="en-NZ" dirty="0" smtClean="0"/>
              <a:t>!</a:t>
            </a:r>
          </a:p>
          <a:p>
            <a:r>
              <a:rPr lang="en-NZ" dirty="0" smtClean="0"/>
              <a:t>Exceptions</a:t>
            </a:r>
          </a:p>
          <a:p>
            <a:pPr lvl="1"/>
            <a:r>
              <a:rPr lang="en-NZ" dirty="0" smtClean="0"/>
              <a:t>Sound </a:t>
            </a:r>
          </a:p>
          <a:p>
            <a:pPr lvl="1"/>
            <a:r>
              <a:rPr lang="en-NZ" dirty="0" smtClean="0"/>
              <a:t>Vibrate 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341438"/>
            <a:ext cx="3290888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43375"/>
            <a:ext cx="27813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601788"/>
            <a:ext cx="17018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6449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3573463"/>
            <a:ext cx="47625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Vision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Two stages in vision</a:t>
            </a:r>
          </a:p>
          <a:p>
            <a:pPr lvl="4" eaLnBrk="1" hangingPunct="1"/>
            <a:endParaRPr lang="en-GB" sz="1800" smtClean="0"/>
          </a:p>
          <a:p>
            <a:pPr eaLnBrk="1" hangingPunct="1">
              <a:buFontTx/>
              <a:buNone/>
            </a:pPr>
            <a:r>
              <a:rPr lang="en-GB" smtClean="0"/>
              <a:t>• physical reception of stimulus</a:t>
            </a:r>
          </a:p>
          <a:p>
            <a:pPr lvl="4"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mtClean="0"/>
              <a:t>• processing and interpretation of stimulus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84559212-867C-4286-A7B5-CC28E18F7646}" type="slidenum">
              <a:rPr lang="en-GB" sz="1400" smtClean="0"/>
              <a:pPr/>
              <a:t>8</a:t>
            </a:fld>
            <a:endParaRPr lang="en-GB" sz="140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Eye - physical reception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mechanism for receiving light and transforming it into electrical energy</a:t>
            </a:r>
          </a:p>
          <a:p>
            <a:pPr eaLnBrk="1" hangingPunct="1">
              <a:defRPr/>
            </a:pPr>
            <a:r>
              <a:rPr lang="en-GB" sz="2400" dirty="0" smtClean="0"/>
              <a:t>light </a:t>
            </a:r>
          </a:p>
          <a:p>
            <a:pPr lvl="1" eaLnBrk="1" hangingPunct="1">
              <a:defRPr/>
            </a:pPr>
            <a:r>
              <a:rPr lang="en-GB" sz="2000" dirty="0" smtClean="0"/>
              <a:t>Reflects from objects (e.g. paper)</a:t>
            </a:r>
          </a:p>
          <a:p>
            <a:pPr lvl="1" eaLnBrk="1" hangingPunct="1">
              <a:defRPr/>
            </a:pPr>
            <a:r>
              <a:rPr lang="en-GB" sz="2000" dirty="0" smtClean="0"/>
              <a:t>Or is produced from a light source (e.g. a display)</a:t>
            </a:r>
          </a:p>
          <a:p>
            <a:pPr eaLnBrk="1" hangingPunct="1">
              <a:defRPr/>
            </a:pPr>
            <a:r>
              <a:rPr lang="en-GB" sz="2400" dirty="0" smtClean="0"/>
              <a:t>images are focused upside-down on retina</a:t>
            </a:r>
          </a:p>
          <a:p>
            <a:pPr eaLnBrk="1" hangingPunct="1">
              <a:defRPr/>
            </a:pPr>
            <a:r>
              <a:rPr lang="en-GB" sz="2400" dirty="0" smtClean="0"/>
              <a:t>retina contains rods for low light vision and cones for colour vision</a:t>
            </a:r>
          </a:p>
          <a:p>
            <a:pPr eaLnBrk="1" hangingPunct="1">
              <a:defRPr/>
            </a:pPr>
            <a:r>
              <a:rPr lang="en-GB" sz="2400" dirty="0" smtClean="0"/>
              <a:t>ganglion cells (brain!) detect pattern and movement</a:t>
            </a:r>
          </a:p>
          <a:p>
            <a:pPr eaLnBrk="1" hangingPunct="1">
              <a:defRPr/>
            </a:pPr>
            <a:r>
              <a:rPr lang="en-GB" sz="2400" dirty="0" smtClean="0"/>
              <a:t>Interesting web site </a:t>
            </a:r>
            <a:br>
              <a:rPr lang="en-GB" sz="2400" dirty="0" smtClean="0"/>
            </a:br>
            <a:r>
              <a:rPr lang="en-GB" sz="2400" dirty="0" smtClean="0">
                <a:hlinkClick r:id="rId3"/>
              </a:rPr>
              <a:t>http://www.hhmi.org/senses</a:t>
            </a:r>
            <a:r>
              <a:rPr lang="en-GB" sz="2400" dirty="0" smtClean="0"/>
              <a:t> 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F34E9FF9-7A6F-42DF-8E56-F8526698B412}" type="slidenum">
              <a:rPr lang="en-GB" sz="1400" smtClean="0"/>
              <a:pPr/>
              <a:t>9</a:t>
            </a:fld>
            <a:endParaRPr lang="en-GB" sz="1400" smtClean="0"/>
          </a:p>
        </p:txBody>
      </p:sp>
      <p:pic>
        <p:nvPicPr>
          <p:cNvPr id="25603" name="Picture 5" descr="normaleye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24400"/>
            <a:ext cx="284321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4098</TotalTime>
  <Words>700</Words>
  <Application>Microsoft Office PowerPoint</Application>
  <PresentationFormat>On-screen Show (4:3)</PresentationFormat>
  <Paragraphs>187</Paragraphs>
  <Slides>23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The visual interface</vt:lpstr>
      <vt:lpstr>Learning outcomes </vt:lpstr>
      <vt:lpstr>PowerPoint Presentation</vt:lpstr>
      <vt:lpstr>Realizing the visual interface</vt:lpstr>
      <vt:lpstr>The human processor</vt:lpstr>
      <vt:lpstr>Senses</vt:lpstr>
      <vt:lpstr>Current computer systems</vt:lpstr>
      <vt:lpstr>Vision</vt:lpstr>
      <vt:lpstr>The Eye - physical reception</vt:lpstr>
      <vt:lpstr>Interpreting the signal (cont)</vt:lpstr>
      <vt:lpstr>Luminance (Brightness)</vt:lpstr>
      <vt:lpstr>Half Time Entertainment</vt:lpstr>
      <vt:lpstr>Colour and gender</vt:lpstr>
      <vt:lpstr>PowerPoint Presentation</vt:lpstr>
      <vt:lpstr>Central versus peripheral vision</vt:lpstr>
      <vt:lpstr>Interpreting the signal</vt:lpstr>
      <vt:lpstr>Interpreting the signal (cont)</vt:lpstr>
      <vt:lpstr>Optical Illusions</vt:lpstr>
      <vt:lpstr>Reading</vt:lpstr>
      <vt:lpstr>Word shapes</vt:lpstr>
      <vt:lpstr>When you are surfing the web this week</vt:lpstr>
      <vt:lpstr>What if ….</vt:lpstr>
      <vt:lpstr>To be continued</vt:lpstr>
    </vt:vector>
  </TitlesOfParts>
  <Company>Lancaster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Dix</dc:creator>
  <cp:lastModifiedBy>Craig Sutherland</cp:lastModifiedBy>
  <cp:revision>70</cp:revision>
  <cp:lastPrinted>2015-03-23T09:08:13Z</cp:lastPrinted>
  <dcterms:created xsi:type="dcterms:W3CDTF">2003-08-07T14:10:51Z</dcterms:created>
  <dcterms:modified xsi:type="dcterms:W3CDTF">2015-03-23T09:08:40Z</dcterms:modified>
</cp:coreProperties>
</file>